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4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587"/>
    <a:srgbClr val="FF8617"/>
    <a:srgbClr val="0BB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37" autoAdjust="0"/>
    <p:restoredTop sz="94737"/>
  </p:normalViewPr>
  <p:slideViewPr>
    <p:cSldViewPr snapToGrid="0" showGuides="1">
      <p:cViewPr>
        <p:scale>
          <a:sx n="85" d="100"/>
          <a:sy n="85" d="100"/>
        </p:scale>
        <p:origin x="-178" y="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 Wedderburn" userId="4145ebfd-61d3-429d-8740-079439706b07" providerId="ADAL" clId="{104AE393-7283-46ED-9327-7494BEAC2DDE}"/>
    <pc:docChg chg="modSld">
      <pc:chgData name="Jon Wedderburn" userId="4145ebfd-61d3-429d-8740-079439706b07" providerId="ADAL" clId="{104AE393-7283-46ED-9327-7494BEAC2DDE}" dt="2026-09-15T10:17:13.821" v="42" actId="14100"/>
      <pc:docMkLst>
        <pc:docMk/>
      </pc:docMkLst>
      <pc:sldChg chg="modSp mod">
        <pc:chgData name="Jon Wedderburn" userId="4145ebfd-61d3-429d-8740-079439706b07" providerId="ADAL" clId="{104AE393-7283-46ED-9327-7494BEAC2DDE}" dt="2026-09-15T10:08:39.723" v="0" actId="14100"/>
        <pc:sldMkLst>
          <pc:docMk/>
          <pc:sldMk cId="620449751" sldId="258"/>
        </pc:sldMkLst>
        <pc:spChg chg="mod">
          <ac:chgData name="Jon Wedderburn" userId="4145ebfd-61d3-429d-8740-079439706b07" providerId="ADAL" clId="{104AE393-7283-46ED-9327-7494BEAC2DDE}" dt="2026-09-15T10:08:39.723" v="0" actId="14100"/>
          <ac:spMkLst>
            <pc:docMk/>
            <pc:sldMk cId="620449751" sldId="258"/>
            <ac:spMk id="5" creationId="{7538122F-36B6-F988-94B3-629FDE0E74F5}"/>
          </ac:spMkLst>
        </pc:spChg>
      </pc:sldChg>
      <pc:sldChg chg="modSp mod">
        <pc:chgData name="Jon Wedderburn" userId="4145ebfd-61d3-429d-8740-079439706b07" providerId="ADAL" clId="{104AE393-7283-46ED-9327-7494BEAC2DDE}" dt="2026-09-15T10:09:33.933" v="4" actId="14100"/>
        <pc:sldMkLst>
          <pc:docMk/>
          <pc:sldMk cId="3420910565" sldId="259"/>
        </pc:sldMkLst>
        <pc:spChg chg="mod">
          <ac:chgData name="Jon Wedderburn" userId="4145ebfd-61d3-429d-8740-079439706b07" providerId="ADAL" clId="{104AE393-7283-46ED-9327-7494BEAC2DDE}" dt="2026-09-15T10:09:25.687" v="3" actId="947"/>
          <ac:spMkLst>
            <pc:docMk/>
            <pc:sldMk cId="3420910565" sldId="259"/>
            <ac:spMk id="5" creationId="{20199BBE-6BEE-27FF-C873-607A0EAFD71A}"/>
          </ac:spMkLst>
        </pc:spChg>
        <pc:spChg chg="mod">
          <ac:chgData name="Jon Wedderburn" userId="4145ebfd-61d3-429d-8740-079439706b07" providerId="ADAL" clId="{104AE393-7283-46ED-9327-7494BEAC2DDE}" dt="2026-09-15T10:09:33.933" v="4" actId="14100"/>
          <ac:spMkLst>
            <pc:docMk/>
            <pc:sldMk cId="3420910565" sldId="259"/>
            <ac:spMk id="15" creationId="{D65339E6-1730-816B-22FE-DEABEECCC060}"/>
          </ac:spMkLst>
        </pc:spChg>
      </pc:sldChg>
      <pc:sldChg chg="modSp mod">
        <pc:chgData name="Jon Wedderburn" userId="4145ebfd-61d3-429d-8740-079439706b07" providerId="ADAL" clId="{104AE393-7283-46ED-9327-7494BEAC2DDE}" dt="2026-09-15T10:10:28.389" v="10" actId="14100"/>
        <pc:sldMkLst>
          <pc:docMk/>
          <pc:sldMk cId="46280858" sldId="260"/>
        </pc:sldMkLst>
        <pc:spChg chg="mod">
          <ac:chgData name="Jon Wedderburn" userId="4145ebfd-61d3-429d-8740-079439706b07" providerId="ADAL" clId="{104AE393-7283-46ED-9327-7494BEAC2DDE}" dt="2026-09-15T10:10:28.389" v="10" actId="14100"/>
          <ac:spMkLst>
            <pc:docMk/>
            <pc:sldMk cId="46280858" sldId="260"/>
            <ac:spMk id="5" creationId="{EF7C151B-B43E-9DB2-25A9-DB8762690CB8}"/>
          </ac:spMkLst>
        </pc:spChg>
        <pc:spChg chg="mod">
          <ac:chgData name="Jon Wedderburn" userId="4145ebfd-61d3-429d-8740-079439706b07" providerId="ADAL" clId="{104AE393-7283-46ED-9327-7494BEAC2DDE}" dt="2026-09-15T10:09:59.542" v="6" actId="20577"/>
          <ac:spMkLst>
            <pc:docMk/>
            <pc:sldMk cId="46280858" sldId="260"/>
            <ac:spMk id="20" creationId="{AD3696C4-2BF3-F88E-094A-A92D817D3247}"/>
          </ac:spMkLst>
        </pc:spChg>
        <pc:spChg chg="mod">
          <ac:chgData name="Jon Wedderburn" userId="4145ebfd-61d3-429d-8740-079439706b07" providerId="ADAL" clId="{104AE393-7283-46ED-9327-7494BEAC2DDE}" dt="2026-09-15T10:10:02.429" v="7" actId="20577"/>
          <ac:spMkLst>
            <pc:docMk/>
            <pc:sldMk cId="46280858" sldId="260"/>
            <ac:spMk id="22" creationId="{F9A5DDEC-7877-D569-BCCB-282E15FD49CB}"/>
          </ac:spMkLst>
        </pc:spChg>
      </pc:sldChg>
      <pc:sldChg chg="modSp mod">
        <pc:chgData name="Jon Wedderburn" userId="4145ebfd-61d3-429d-8740-079439706b07" providerId="ADAL" clId="{104AE393-7283-46ED-9327-7494BEAC2DDE}" dt="2026-09-15T10:16:09.181" v="37" actId="20577"/>
        <pc:sldMkLst>
          <pc:docMk/>
          <pc:sldMk cId="3295226815" sldId="261"/>
        </pc:sldMkLst>
        <pc:spChg chg="mod">
          <ac:chgData name="Jon Wedderburn" userId="4145ebfd-61d3-429d-8740-079439706b07" providerId="ADAL" clId="{104AE393-7283-46ED-9327-7494BEAC2DDE}" dt="2026-09-15T10:16:09.181" v="37" actId="20577"/>
          <ac:spMkLst>
            <pc:docMk/>
            <pc:sldMk cId="3295226815" sldId="261"/>
            <ac:spMk id="7" creationId="{CCD4305C-AD61-7170-9AF9-E38538E8BFB5}"/>
          </ac:spMkLst>
        </pc:spChg>
      </pc:sldChg>
      <pc:sldChg chg="modSp mod">
        <pc:chgData name="Jon Wedderburn" userId="4145ebfd-61d3-429d-8740-079439706b07" providerId="ADAL" clId="{104AE393-7283-46ED-9327-7494BEAC2DDE}" dt="2026-09-15T10:16:49.461" v="40" actId="20577"/>
        <pc:sldMkLst>
          <pc:docMk/>
          <pc:sldMk cId="3546838142" sldId="262"/>
        </pc:sldMkLst>
        <pc:spChg chg="mod">
          <ac:chgData name="Jon Wedderburn" userId="4145ebfd-61d3-429d-8740-079439706b07" providerId="ADAL" clId="{104AE393-7283-46ED-9327-7494BEAC2DDE}" dt="2026-09-15T10:16:49.461" v="40" actId="20577"/>
          <ac:spMkLst>
            <pc:docMk/>
            <pc:sldMk cId="3546838142" sldId="262"/>
            <ac:spMk id="5" creationId="{D810C418-304D-9B7B-9AFA-DD51952B7529}"/>
          </ac:spMkLst>
        </pc:spChg>
      </pc:sldChg>
      <pc:sldChg chg="modSp mod">
        <pc:chgData name="Jon Wedderburn" userId="4145ebfd-61d3-429d-8740-079439706b07" providerId="ADAL" clId="{104AE393-7283-46ED-9327-7494BEAC2DDE}" dt="2026-09-15T10:17:13.821" v="42" actId="14100"/>
        <pc:sldMkLst>
          <pc:docMk/>
          <pc:sldMk cId="1731983093" sldId="263"/>
        </pc:sldMkLst>
        <pc:spChg chg="mod">
          <ac:chgData name="Jon Wedderburn" userId="4145ebfd-61d3-429d-8740-079439706b07" providerId="ADAL" clId="{104AE393-7283-46ED-9327-7494BEAC2DDE}" dt="2026-09-15T10:17:13.821" v="42" actId="14100"/>
          <ac:spMkLst>
            <pc:docMk/>
            <pc:sldMk cId="1731983093" sldId="263"/>
            <ac:spMk id="7" creationId="{4FE8EF1C-F719-1F70-2EF3-79CFA55D593E}"/>
          </ac:spMkLst>
        </pc:spChg>
      </pc:sldChg>
      <pc:sldChg chg="modSp mod">
        <pc:chgData name="Jon Wedderburn" userId="4145ebfd-61d3-429d-8740-079439706b07" providerId="ADAL" clId="{104AE393-7283-46ED-9327-7494BEAC2DDE}" dt="2026-09-15T10:14:16.423" v="36" actId="14100"/>
        <pc:sldMkLst>
          <pc:docMk/>
          <pc:sldMk cId="3603058431" sldId="264"/>
        </pc:sldMkLst>
        <pc:spChg chg="mod">
          <ac:chgData name="Jon Wedderburn" userId="4145ebfd-61d3-429d-8740-079439706b07" providerId="ADAL" clId="{104AE393-7283-46ED-9327-7494BEAC2DDE}" dt="2026-09-15T10:10:47.157" v="11" actId="14100"/>
          <ac:spMkLst>
            <pc:docMk/>
            <pc:sldMk cId="3603058431" sldId="264"/>
            <ac:spMk id="6" creationId="{23616C2C-6788-8692-81BB-6CC6ADB26126}"/>
          </ac:spMkLst>
        </pc:spChg>
        <pc:spChg chg="mod">
          <ac:chgData name="Jon Wedderburn" userId="4145ebfd-61d3-429d-8740-079439706b07" providerId="ADAL" clId="{104AE393-7283-46ED-9327-7494BEAC2DDE}" dt="2026-09-15T10:14:16.423" v="36" actId="14100"/>
          <ac:spMkLst>
            <pc:docMk/>
            <pc:sldMk cId="3603058431" sldId="264"/>
            <ac:spMk id="8" creationId="{E0495412-1132-7C36-5865-820D04FBDCED}"/>
          </ac:spMkLst>
        </pc:spChg>
        <pc:spChg chg="mod">
          <ac:chgData name="Jon Wedderburn" userId="4145ebfd-61d3-429d-8740-079439706b07" providerId="ADAL" clId="{104AE393-7283-46ED-9327-7494BEAC2DDE}" dt="2026-09-15T10:13:11.192" v="28" actId="1038"/>
          <ac:spMkLst>
            <pc:docMk/>
            <pc:sldMk cId="3603058431" sldId="264"/>
            <ac:spMk id="18" creationId="{CE77CEAC-E6D1-B3A3-2049-569A7C59E702}"/>
          </ac:spMkLst>
        </pc:spChg>
        <pc:spChg chg="mod">
          <ac:chgData name="Jon Wedderburn" userId="4145ebfd-61d3-429d-8740-079439706b07" providerId="ADAL" clId="{104AE393-7283-46ED-9327-7494BEAC2DDE}" dt="2026-09-15T10:13:01.523" v="23" actId="1038"/>
          <ac:spMkLst>
            <pc:docMk/>
            <pc:sldMk cId="3603058431" sldId="264"/>
            <ac:spMk id="19" creationId="{9947DB29-C995-C75E-2718-C55C7E6BEC98}"/>
          </ac:spMkLst>
        </pc:spChg>
        <pc:spChg chg="mod">
          <ac:chgData name="Jon Wedderburn" userId="4145ebfd-61d3-429d-8740-079439706b07" providerId="ADAL" clId="{104AE393-7283-46ED-9327-7494BEAC2DDE}" dt="2026-09-15T10:13:47.405" v="34" actId="1038"/>
          <ac:spMkLst>
            <pc:docMk/>
            <pc:sldMk cId="3603058431" sldId="264"/>
            <ac:spMk id="20" creationId="{848FCFDB-6CC2-8E12-7C6F-D0F1033E1519}"/>
          </ac:spMkLst>
        </pc:spChg>
        <pc:spChg chg="mod">
          <ac:chgData name="Jon Wedderburn" userId="4145ebfd-61d3-429d-8740-079439706b07" providerId="ADAL" clId="{104AE393-7283-46ED-9327-7494BEAC2DDE}" dt="2026-09-15T10:13:44.113" v="33" actId="1038"/>
          <ac:spMkLst>
            <pc:docMk/>
            <pc:sldMk cId="3603058431" sldId="264"/>
            <ac:spMk id="21" creationId="{19D7FECA-F760-8280-2602-F5216D51BA92}"/>
          </ac:spMkLst>
        </pc:spChg>
      </pc:sldChg>
    </pc:docChg>
  </pc:docChgLst>
  <pc:docChgLst>
    <pc:chgData name="Jon Wedderburn" userId="4145ebfd-61d3-429d-8740-079439706b07" providerId="ADAL" clId="{CA724615-BE57-46CC-953C-AED5960E1009}"/>
    <pc:docChg chg="custSel modSld">
      <pc:chgData name="Jon Wedderburn" userId="4145ebfd-61d3-429d-8740-079439706b07" providerId="ADAL" clId="{CA724615-BE57-46CC-953C-AED5960E1009}" dt="2026-07-27T10:57:26.235" v="30" actId="313"/>
      <pc:docMkLst>
        <pc:docMk/>
      </pc:docMkLst>
      <pc:sldChg chg="modSp mod">
        <pc:chgData name="Jon Wedderburn" userId="4145ebfd-61d3-429d-8740-079439706b07" providerId="ADAL" clId="{CA724615-BE57-46CC-953C-AED5960E1009}" dt="2026-07-27T10:54:20.648" v="8" actId="962"/>
        <pc:sldMkLst>
          <pc:docMk/>
          <pc:sldMk cId="547148471" sldId="257"/>
        </pc:sldMkLst>
        <pc:picChg chg="mod">
          <ac:chgData name="Jon Wedderburn" userId="4145ebfd-61d3-429d-8740-079439706b07" providerId="ADAL" clId="{CA724615-BE57-46CC-953C-AED5960E1009}" dt="2026-07-27T10:54:20.648" v="8" actId="962"/>
          <ac:picMkLst>
            <pc:docMk/>
            <pc:sldMk cId="547148471" sldId="257"/>
            <ac:picMk id="16" creationId="{F076AF47-E361-7977-B996-1F8D6BA7828F}"/>
          </ac:picMkLst>
        </pc:picChg>
      </pc:sldChg>
      <pc:sldChg chg="modSp mod">
        <pc:chgData name="Jon Wedderburn" userId="4145ebfd-61d3-429d-8740-079439706b07" providerId="ADAL" clId="{CA724615-BE57-46CC-953C-AED5960E1009}" dt="2026-07-27T10:56:44.993" v="27" actId="313"/>
        <pc:sldMkLst>
          <pc:docMk/>
          <pc:sldMk cId="620449751" sldId="258"/>
        </pc:sldMkLst>
        <pc:spChg chg="mod">
          <ac:chgData name="Jon Wedderburn" userId="4145ebfd-61d3-429d-8740-079439706b07" providerId="ADAL" clId="{CA724615-BE57-46CC-953C-AED5960E1009}" dt="2026-07-27T10:56:44.993" v="27" actId="313"/>
          <ac:spMkLst>
            <pc:docMk/>
            <pc:sldMk cId="620449751" sldId="258"/>
            <ac:spMk id="5" creationId="{7538122F-36B6-F988-94B3-629FDE0E74F5}"/>
          </ac:spMkLst>
        </pc:spChg>
      </pc:sldChg>
      <pc:sldChg chg="modSp mod">
        <pc:chgData name="Jon Wedderburn" userId="4145ebfd-61d3-429d-8740-079439706b07" providerId="ADAL" clId="{CA724615-BE57-46CC-953C-AED5960E1009}" dt="2026-07-27T10:56:59.360" v="29" actId="113"/>
        <pc:sldMkLst>
          <pc:docMk/>
          <pc:sldMk cId="3420910565" sldId="259"/>
        </pc:sldMkLst>
        <pc:spChg chg="mod">
          <ac:chgData name="Jon Wedderburn" userId="4145ebfd-61d3-429d-8740-079439706b07" providerId="ADAL" clId="{CA724615-BE57-46CC-953C-AED5960E1009}" dt="2026-07-27T10:55:30.554" v="23" actId="313"/>
          <ac:spMkLst>
            <pc:docMk/>
            <pc:sldMk cId="3420910565" sldId="259"/>
            <ac:spMk id="5" creationId="{20199BBE-6BEE-27FF-C873-607A0EAFD71A}"/>
          </ac:spMkLst>
        </pc:spChg>
        <pc:spChg chg="mod">
          <ac:chgData name="Jon Wedderburn" userId="4145ebfd-61d3-429d-8740-079439706b07" providerId="ADAL" clId="{CA724615-BE57-46CC-953C-AED5960E1009}" dt="2026-07-27T10:56:59.360" v="29" actId="113"/>
          <ac:spMkLst>
            <pc:docMk/>
            <pc:sldMk cId="3420910565" sldId="259"/>
            <ac:spMk id="7" creationId="{5F4883AC-7DDE-F477-6F0C-8AD2EDC17987}"/>
          </ac:spMkLst>
        </pc:spChg>
        <pc:picChg chg="mod">
          <ac:chgData name="Jon Wedderburn" userId="4145ebfd-61d3-429d-8740-079439706b07" providerId="ADAL" clId="{CA724615-BE57-46CC-953C-AED5960E1009}" dt="2026-07-27T10:54:16.800" v="7" actId="962"/>
          <ac:picMkLst>
            <pc:docMk/>
            <pc:sldMk cId="3420910565" sldId="259"/>
            <ac:picMk id="6" creationId="{236C80F1-4001-844D-E0E4-4BE8E5A03261}"/>
          </ac:picMkLst>
        </pc:picChg>
      </pc:sldChg>
      <pc:sldChg chg="modSp mod">
        <pc:chgData name="Jon Wedderburn" userId="4145ebfd-61d3-429d-8740-079439706b07" providerId="ADAL" clId="{CA724615-BE57-46CC-953C-AED5960E1009}" dt="2026-07-27T10:55:33.489" v="25" actId="313"/>
        <pc:sldMkLst>
          <pc:docMk/>
          <pc:sldMk cId="46280858" sldId="260"/>
        </pc:sldMkLst>
        <pc:spChg chg="mod">
          <ac:chgData name="Jon Wedderburn" userId="4145ebfd-61d3-429d-8740-079439706b07" providerId="ADAL" clId="{CA724615-BE57-46CC-953C-AED5960E1009}" dt="2026-07-27T10:55:32.024" v="24" actId="313"/>
          <ac:spMkLst>
            <pc:docMk/>
            <pc:sldMk cId="46280858" sldId="260"/>
            <ac:spMk id="7" creationId="{6DAA5615-A4AD-4A76-AF73-DD948DEECB54}"/>
          </ac:spMkLst>
        </pc:spChg>
        <pc:spChg chg="mod">
          <ac:chgData name="Jon Wedderburn" userId="4145ebfd-61d3-429d-8740-079439706b07" providerId="ADAL" clId="{CA724615-BE57-46CC-953C-AED5960E1009}" dt="2026-07-27T10:55:33.489" v="25" actId="313"/>
          <ac:spMkLst>
            <pc:docMk/>
            <pc:sldMk cId="46280858" sldId="260"/>
            <ac:spMk id="22" creationId="{F9A5DDEC-7877-D569-BCCB-282E15FD49CB}"/>
          </ac:spMkLst>
        </pc:spChg>
      </pc:sldChg>
      <pc:sldChg chg="modSp mod">
        <pc:chgData name="Jon Wedderburn" userId="4145ebfd-61d3-429d-8740-079439706b07" providerId="ADAL" clId="{CA724615-BE57-46CC-953C-AED5960E1009}" dt="2026-07-27T10:55:36.976" v="26" actId="313"/>
        <pc:sldMkLst>
          <pc:docMk/>
          <pc:sldMk cId="3295226815" sldId="261"/>
        </pc:sldMkLst>
        <pc:spChg chg="mod">
          <ac:chgData name="Jon Wedderburn" userId="4145ebfd-61d3-429d-8740-079439706b07" providerId="ADAL" clId="{CA724615-BE57-46CC-953C-AED5960E1009}" dt="2026-07-27T10:55:36.976" v="26" actId="313"/>
          <ac:spMkLst>
            <pc:docMk/>
            <pc:sldMk cId="3295226815" sldId="261"/>
            <ac:spMk id="5" creationId="{7A58C191-1A37-B36E-1165-1B1D450AE37F}"/>
          </ac:spMkLst>
        </pc:spChg>
        <pc:spChg chg="mod">
          <ac:chgData name="Jon Wedderburn" userId="4145ebfd-61d3-429d-8740-079439706b07" providerId="ADAL" clId="{CA724615-BE57-46CC-953C-AED5960E1009}" dt="2026-07-27T10:54:55.849" v="13" actId="20577"/>
          <ac:spMkLst>
            <pc:docMk/>
            <pc:sldMk cId="3295226815" sldId="261"/>
            <ac:spMk id="7" creationId="{CCD4305C-AD61-7170-9AF9-E38538E8BFB5}"/>
          </ac:spMkLst>
        </pc:spChg>
        <pc:picChg chg="mod">
          <ac:chgData name="Jon Wedderburn" userId="4145ebfd-61d3-429d-8740-079439706b07" providerId="ADAL" clId="{CA724615-BE57-46CC-953C-AED5960E1009}" dt="2026-07-27T10:54:28.215" v="11" actId="962"/>
          <ac:picMkLst>
            <pc:docMk/>
            <pc:sldMk cId="3295226815" sldId="261"/>
            <ac:picMk id="13" creationId="{85DF4C1E-549E-D221-7B85-24E8F8F843A4}"/>
          </ac:picMkLst>
        </pc:picChg>
      </pc:sldChg>
      <pc:sldChg chg="modSp mod">
        <pc:chgData name="Jon Wedderburn" userId="4145ebfd-61d3-429d-8740-079439706b07" providerId="ADAL" clId="{CA724615-BE57-46CC-953C-AED5960E1009}" dt="2026-07-27T10:55:14.297" v="15" actId="313"/>
        <pc:sldMkLst>
          <pc:docMk/>
          <pc:sldMk cId="3546838142" sldId="262"/>
        </pc:sldMkLst>
        <pc:spChg chg="mod">
          <ac:chgData name="Jon Wedderburn" userId="4145ebfd-61d3-429d-8740-079439706b07" providerId="ADAL" clId="{CA724615-BE57-46CC-953C-AED5960E1009}" dt="2026-07-27T10:55:14.297" v="15" actId="313"/>
          <ac:spMkLst>
            <pc:docMk/>
            <pc:sldMk cId="3546838142" sldId="262"/>
            <ac:spMk id="5" creationId="{D810C418-304D-9B7B-9AFA-DD51952B7529}"/>
          </ac:spMkLst>
        </pc:spChg>
      </pc:sldChg>
      <pc:sldChg chg="modSp mod">
        <pc:chgData name="Jon Wedderburn" userId="4145ebfd-61d3-429d-8740-079439706b07" providerId="ADAL" clId="{CA724615-BE57-46CC-953C-AED5960E1009}" dt="2026-07-27T10:55:17.041" v="16" actId="313"/>
        <pc:sldMkLst>
          <pc:docMk/>
          <pc:sldMk cId="1731983093" sldId="263"/>
        </pc:sldMkLst>
        <pc:spChg chg="mod">
          <ac:chgData name="Jon Wedderburn" userId="4145ebfd-61d3-429d-8740-079439706b07" providerId="ADAL" clId="{CA724615-BE57-46CC-953C-AED5960E1009}" dt="2026-07-27T10:55:17.041" v="16" actId="313"/>
          <ac:spMkLst>
            <pc:docMk/>
            <pc:sldMk cId="1731983093" sldId="263"/>
            <ac:spMk id="3" creationId="{F47664EB-DDEC-3CD1-2351-6EA0509E6F0B}"/>
          </ac:spMkLst>
        </pc:spChg>
        <pc:picChg chg="mod">
          <ac:chgData name="Jon Wedderburn" userId="4145ebfd-61d3-429d-8740-079439706b07" providerId="ADAL" clId="{CA724615-BE57-46CC-953C-AED5960E1009}" dt="2026-07-27T10:53:24.848" v="2" actId="962"/>
          <ac:picMkLst>
            <pc:docMk/>
            <pc:sldMk cId="1731983093" sldId="263"/>
            <ac:picMk id="16" creationId="{BCD7D987-1900-C954-6E6B-D7559DDDEF0C}"/>
          </ac:picMkLst>
        </pc:picChg>
      </pc:sldChg>
      <pc:sldChg chg="modSp mod">
        <pc:chgData name="Jon Wedderburn" userId="4145ebfd-61d3-429d-8740-079439706b07" providerId="ADAL" clId="{CA724615-BE57-46CC-953C-AED5960E1009}" dt="2026-07-27T10:57:26.235" v="30" actId="313"/>
        <pc:sldMkLst>
          <pc:docMk/>
          <pc:sldMk cId="3603058431" sldId="264"/>
        </pc:sldMkLst>
        <pc:spChg chg="mod">
          <ac:chgData name="Jon Wedderburn" userId="4145ebfd-61d3-429d-8740-079439706b07" providerId="ADAL" clId="{CA724615-BE57-46CC-953C-AED5960E1009}" dt="2026-07-27T10:57:26.235" v="30" actId="313"/>
          <ac:spMkLst>
            <pc:docMk/>
            <pc:sldMk cId="3603058431" sldId="264"/>
            <ac:spMk id="6" creationId="{23616C2C-6788-8692-81BB-6CC6ADB26126}"/>
          </ac:spMkLst>
        </pc:spChg>
      </pc:sldChg>
    </pc:docChg>
  </pc:docChgLst>
  <pc:docChgLst>
    <pc:chgData name="Jon Wedderburn" userId="4145ebfd-61d3-429d-8740-079439706b07" providerId="ADAL" clId="{6A0E5884-C173-59F0-B7B2-3B2DBB2FB242}"/>
    <pc:docChg chg="modSld">
      <pc:chgData name="Jon Wedderburn" userId="4145ebfd-61d3-429d-8740-079439706b07" providerId="ADAL" clId="{6A0E5884-C173-59F0-B7B2-3B2DBB2FB242}" dt="2026-07-27T09:27:52.448" v="7" actId="20577"/>
      <pc:docMkLst>
        <pc:docMk/>
      </pc:docMkLst>
      <pc:sldChg chg="modSp mod">
        <pc:chgData name="Jon Wedderburn" userId="4145ebfd-61d3-429d-8740-079439706b07" providerId="ADAL" clId="{6A0E5884-C173-59F0-B7B2-3B2DBB2FB242}" dt="2026-07-27T09:27:20.727" v="5" actId="20577"/>
        <pc:sldMkLst>
          <pc:docMk/>
          <pc:sldMk cId="46280858" sldId="260"/>
        </pc:sldMkLst>
        <pc:spChg chg="mod">
          <ac:chgData name="Jon Wedderburn" userId="4145ebfd-61d3-429d-8740-079439706b07" providerId="ADAL" clId="{6A0E5884-C173-59F0-B7B2-3B2DBB2FB242}" dt="2026-07-27T09:27:13.285" v="1" actId="20577"/>
          <ac:spMkLst>
            <pc:docMk/>
            <pc:sldMk cId="46280858" sldId="260"/>
            <ac:spMk id="18" creationId="{BBA23564-2ACF-749B-264D-73FB4064E9DD}"/>
          </ac:spMkLst>
        </pc:spChg>
        <pc:spChg chg="mod">
          <ac:chgData name="Jon Wedderburn" userId="4145ebfd-61d3-429d-8740-079439706b07" providerId="ADAL" clId="{6A0E5884-C173-59F0-B7B2-3B2DBB2FB242}" dt="2026-07-27T09:27:17.081" v="3" actId="20577"/>
          <ac:spMkLst>
            <pc:docMk/>
            <pc:sldMk cId="46280858" sldId="260"/>
            <ac:spMk id="20" creationId="{AD3696C4-2BF3-F88E-094A-A92D817D3247}"/>
          </ac:spMkLst>
        </pc:spChg>
        <pc:spChg chg="mod">
          <ac:chgData name="Jon Wedderburn" userId="4145ebfd-61d3-429d-8740-079439706b07" providerId="ADAL" clId="{6A0E5884-C173-59F0-B7B2-3B2DBB2FB242}" dt="2026-07-27T09:27:20.727" v="5" actId="20577"/>
          <ac:spMkLst>
            <pc:docMk/>
            <pc:sldMk cId="46280858" sldId="260"/>
            <ac:spMk id="22" creationId="{F9A5DDEC-7877-D569-BCCB-282E15FD49CB}"/>
          </ac:spMkLst>
        </pc:spChg>
      </pc:sldChg>
      <pc:sldChg chg="modSp mod">
        <pc:chgData name="Jon Wedderburn" userId="4145ebfd-61d3-429d-8740-079439706b07" providerId="ADAL" clId="{6A0E5884-C173-59F0-B7B2-3B2DBB2FB242}" dt="2026-07-27T09:27:52.448" v="7" actId="20577"/>
        <pc:sldMkLst>
          <pc:docMk/>
          <pc:sldMk cId="1731983093" sldId="263"/>
        </pc:sldMkLst>
        <pc:spChg chg="mod">
          <ac:chgData name="Jon Wedderburn" userId="4145ebfd-61d3-429d-8740-079439706b07" providerId="ADAL" clId="{6A0E5884-C173-59F0-B7B2-3B2DBB2FB242}" dt="2026-07-27T09:27:52.448" v="7" actId="20577"/>
          <ac:spMkLst>
            <pc:docMk/>
            <pc:sldMk cId="1731983093" sldId="263"/>
            <ac:spMk id="10" creationId="{0FE27DFB-C4C4-4A22-DCC2-6B0BD7A05F8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C80AD-84EA-50E7-532E-8D0577FE4A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8ED3C0-B4A3-578A-B6DE-2BAF0EFCB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E0CA3-3C4D-EEED-714C-C31772860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3AE1-B1E7-4664-877E-9B638F97C1C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25108-375C-2BFE-4E13-350EAC4D0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E67B28-1972-F04E-38B0-42B529192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E3D1-D1A8-484B-87DD-4B776DA9A5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875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30118-FF8B-FE47-81B3-3EACFD1F6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7E8CD-7F54-A896-4870-8A78C661B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27727-CFED-3CF8-87DC-8A34E7C26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3AE1-B1E7-4664-877E-9B638F97C1C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C7C7C-6ABC-A349-5645-4FE0ACE57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056FD-0E01-7B80-9B1A-E373B491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E3D1-D1A8-484B-87DD-4B776DA9A5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37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8676A-8D6C-4087-957C-977128F2E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165AC-151B-80B9-B9B1-33DC081B1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0EC7A-23C7-9879-D13A-73D8A9B00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3AE1-B1E7-4664-877E-9B638F97C1C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D01E6-FACF-03BA-9055-C0321DD31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16CEBC-0684-C0D6-0D67-6D4EE4C11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E3D1-D1A8-484B-87DD-4B776DA9A5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061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9D3A4-0440-4020-0B46-C42E18557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0BBA9-5961-DF1F-4CA4-DCAA2F8038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21AC6A-7747-E3C8-6C66-B0571554A4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2621AB-4BDA-FD28-EA84-354045434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3AE1-B1E7-4664-877E-9B638F97C1C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819B04-5128-0B6D-AB0C-1A476B6E3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0E07DE-793A-C013-D9D8-EF9E4BD47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E3D1-D1A8-484B-87DD-4B776DA9A5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756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4A9D0-C2A1-8BFB-534F-09C0EDDDE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7797E7-696D-C437-D533-298638017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651D49-228E-0549-D206-0013DE163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F85C09-4B2B-EE8A-26EA-EF85B266F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651FF7-C21B-3A08-3E24-09EDED6BE5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25F525-431D-033F-C172-AB73DF12C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3AE1-B1E7-4664-877E-9B638F97C1C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679BB2-EE2F-EB50-37B9-39DC8C647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F1DB3-FCFC-83B4-E3C5-C187E47CB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E3D1-D1A8-484B-87DD-4B776DA9A5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2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57046-099B-28EB-8A85-A05004ADE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8762F9-0244-4B9B-09B8-BA8DC9604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3AE1-B1E7-4664-877E-9B638F97C1C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28665B-B947-14C4-64E2-1B8E9120E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37D0DA-A447-AA47-9624-ACB82E026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E3D1-D1A8-484B-87DD-4B776DA9A5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815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FD0154-C11F-CA5C-F62E-EE25A38D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3AE1-B1E7-4664-877E-9B638F97C1C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08AC06-21AC-C21D-1CA5-FEFF2AEED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E082DC-1184-A11C-0E0D-A76FCF484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E3D1-D1A8-484B-87DD-4B776DA9A5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017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C5010-8936-8CC1-D895-5E17752D2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3D818-0906-F381-8E82-D1E5FDDAC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F45C2C-5547-CCCA-DACD-BC9FD2D620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65D06C-2536-A1C0-0FA5-6BF311A2A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3AE1-B1E7-4664-877E-9B638F97C1C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3831D2-1646-8947-9C7B-F9CC6C9A2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B06AD1-AE6F-B0F1-960B-9A9A8F789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E3D1-D1A8-484B-87DD-4B776DA9A5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4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B8270-24D1-48A8-103D-C4CBB2D06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6B65A2-9742-8E33-C887-59624BD525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05503A-9282-004D-703A-26CC0AC2E1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2688E6-DA4B-7F6E-5B8B-B2DBCAC7E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3AE1-B1E7-4664-877E-9B638F97C1C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3B87E1-417E-11D3-DFB2-92E27CC54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66F557-3B51-9CB1-1AF2-42DC64CCF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E3D1-D1A8-484B-87DD-4B776DA9A5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611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0B03F-5751-F89B-EEC7-563893616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9F5EFE-5EA9-09EB-25F9-4422613F1A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D055E-F8DA-B449-BE07-4CCC9A463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3AE1-B1E7-4664-877E-9B638F97C1C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12A74-0742-CCEA-34D5-137616A79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A8B00-2085-087E-279B-AC771DAA0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E3D1-D1A8-484B-87DD-4B776DA9A5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75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ED0EC9-CAAE-5841-DA97-44BC78A6A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94AFCA-E5ED-4EB9-D23E-D10E836E04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03C78-DC40-E406-988A-28A0582FF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3AE1-B1E7-4664-877E-9B638F97C1C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F4CEA-79A2-42E0-3F5A-2A776FB93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EB182E-CFF6-9CD1-4020-1447F76EE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E3D1-D1A8-484B-87DD-4B776DA9A5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7849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53082E-D764-3E52-9DCF-403948947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A70C2-5F81-7DCA-E0F5-662743519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131E19-1911-6260-BDD9-FDBA5E8409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CD3AE1-B1E7-4664-877E-9B638F97C1CE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92BD0-EF7D-0FBA-3F0F-8DC543B4B3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9D5A24-361A-D4B3-CBFB-D2B1025863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87E3D1-D1A8-484B-87DD-4B776DA9A5C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blue logo with a blue circle and a blue circle&#10;&#10;AI-generated content may be incorrect.">
            <a:extLst>
              <a:ext uri="{FF2B5EF4-FFF2-40B4-BE49-F238E27FC236}">
                <a16:creationId xmlns:a16="http://schemas.microsoft.com/office/drawing/2014/main" id="{6A16980A-D005-6505-77C2-AF1012D754F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029" y="185738"/>
            <a:ext cx="1878336" cy="63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968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7D19955-9909-1443-AAC7-8FA417CFAF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09" b="25522"/>
          <a:stretch>
            <a:fillRect/>
          </a:stretch>
        </p:blipFill>
        <p:spPr bwMode="auto">
          <a:xfrm>
            <a:off x="1" y="-1"/>
            <a:ext cx="12191999" cy="465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F00D0A4-2BA9-6413-B4D9-3261445BF3F2}"/>
              </a:ext>
            </a:extLst>
          </p:cNvPr>
          <p:cNvSpPr/>
          <p:nvPr/>
        </p:nvSpPr>
        <p:spPr>
          <a:xfrm>
            <a:off x="10674" y="6500684"/>
            <a:ext cx="12144621" cy="3392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9D27CCE-8437-CA8E-7966-BCE45D006917}"/>
              </a:ext>
            </a:extLst>
          </p:cNvPr>
          <p:cNvCxnSpPr>
            <a:cxnSpLocks/>
          </p:cNvCxnSpPr>
          <p:nvPr/>
        </p:nvCxnSpPr>
        <p:spPr>
          <a:xfrm>
            <a:off x="10674" y="4676490"/>
            <a:ext cx="12182523" cy="0"/>
          </a:xfrm>
          <a:prstGeom prst="line">
            <a:avLst/>
          </a:prstGeom>
          <a:ln w="44450">
            <a:solidFill>
              <a:srgbClr val="0055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3C6A8EE-A9BE-3A7B-2B98-F40BC14E35F3}"/>
              </a:ext>
            </a:extLst>
          </p:cNvPr>
          <p:cNvSpPr/>
          <p:nvPr/>
        </p:nvSpPr>
        <p:spPr>
          <a:xfrm>
            <a:off x="590594" y="6544683"/>
            <a:ext cx="1099071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pt-br" sz="1200" b="1" i="0" u="none" baseline="0">
                <a:solidFill>
                  <a:schemeClr val="bg1"/>
                </a:solidFill>
                <a:latin typeface="Plus Jakarta Sans" pitchFamily="2" charset="0"/>
                <a:ea typeface="Microsoft JhengHei" panose="020B0604030504040204" pitchFamily="34" charset="-120"/>
                <a:cs typeface="Plus Jakarta Sans" pitchFamily="2" charset="0"/>
              </a:rPr>
              <a:t>&lt;&lt;MATERIAL DESTINADO EXCLUSIVAMENTE A CONSULTORES FINANCEIROS. NÃO REDISTRIBUIR&gt;&gt;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18222D-3B27-6672-3E12-31D5B117C7F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674" y="18067"/>
            <a:ext cx="12181326" cy="46217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E1CF8108-DD9C-BC9B-EA62-0079EC7F48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FAEC38-ED9C-496D-3C86-07A6D86EBA96}"/>
              </a:ext>
            </a:extLst>
          </p:cNvPr>
          <p:cNvSpPr/>
          <p:nvPr/>
        </p:nvSpPr>
        <p:spPr>
          <a:xfrm>
            <a:off x="393973" y="1633823"/>
            <a:ext cx="8935222" cy="147976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 rtl="0">
              <a:lnSpc>
                <a:spcPct val="150000"/>
              </a:lnSpc>
            </a:pPr>
            <a:r>
              <a:rPr lang="pt-br" sz="3600" b="1" i="0" u="none" baseline="0">
                <a:solidFill>
                  <a:schemeClr val="bg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ETFs</a:t>
            </a:r>
            <a:r>
              <a:rPr lang="pt-br" sz="3600" b="0" i="0" u="none" baseline="0">
                <a:solidFill>
                  <a:schemeClr val="bg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escalonados com proteção parcial</a:t>
            </a:r>
          </a:p>
          <a:p>
            <a:pPr algn="l" rtl="0">
              <a:lnSpc>
                <a:spcPct val="150000"/>
              </a:lnSpc>
            </a:pPr>
            <a:r>
              <a:rPr lang="pt-br" sz="2400" b="0" i="0" u="none" baseline="0">
                <a:solidFill>
                  <a:schemeClr val="bg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Uma forma mais inteligente de </a:t>
            </a:r>
            <a:r>
              <a:rPr lang="pt-br" sz="2400" b="1" i="0" u="none" baseline="0">
                <a:solidFill>
                  <a:schemeClr val="bg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permanecer investido</a:t>
            </a:r>
            <a:endParaRPr lang="pt-br" sz="2000" b="1" dirty="0">
              <a:solidFill>
                <a:schemeClr val="bg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523298-DDA1-97B8-65E0-A4BA24EE7B2F}"/>
              </a:ext>
            </a:extLst>
          </p:cNvPr>
          <p:cNvCxnSpPr>
            <a:cxnSpLocks/>
          </p:cNvCxnSpPr>
          <p:nvPr/>
        </p:nvCxnSpPr>
        <p:spPr>
          <a:xfrm>
            <a:off x="515999" y="2508847"/>
            <a:ext cx="4480873" cy="0"/>
          </a:xfrm>
          <a:prstGeom prst="line">
            <a:avLst/>
          </a:prstGeom>
          <a:ln>
            <a:solidFill>
              <a:srgbClr val="FF861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F076AF47-E361-7977-B996-1F8D6BA7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068" y="240467"/>
            <a:ext cx="2012667" cy="68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148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607A6D8-E1D4-51CD-3B36-4AB1C231B402}"/>
              </a:ext>
            </a:extLst>
          </p:cNvPr>
          <p:cNvSpPr/>
          <p:nvPr/>
        </p:nvSpPr>
        <p:spPr>
          <a:xfrm flipV="1">
            <a:off x="-3" y="4684974"/>
            <a:ext cx="12191999" cy="281327"/>
          </a:xfrm>
          <a:prstGeom prst="rect">
            <a:avLst/>
          </a:prstGeom>
          <a:solidFill>
            <a:srgbClr val="0055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515CBF-6F4F-6E41-D155-0398FBC05FFC}"/>
              </a:ext>
            </a:extLst>
          </p:cNvPr>
          <p:cNvSpPr/>
          <p:nvPr/>
        </p:nvSpPr>
        <p:spPr>
          <a:xfrm>
            <a:off x="-1" y="1713048"/>
            <a:ext cx="12191999" cy="32223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38122F-36B6-F988-94B3-629FDE0E74F5}"/>
              </a:ext>
            </a:extLst>
          </p:cNvPr>
          <p:cNvSpPr txBox="1"/>
          <p:nvPr/>
        </p:nvSpPr>
        <p:spPr>
          <a:xfrm>
            <a:off x="553893" y="2317023"/>
            <a:ext cx="6229462" cy="1754326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algn="l" rtl="0">
              <a:buNone/>
            </a:pPr>
            <a:r>
              <a:rPr lang="pt-br" sz="1200" b="0" i="0" u="none" kern="100" baseline="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A volatilidade não afeta apenas os retornos — afeta também o comportamento.</a:t>
            </a:r>
          </a:p>
          <a:p>
            <a:pPr algn="l" rtl="0">
              <a:buNone/>
            </a:pPr>
            <a:r>
              <a:rPr lang="pt-br" sz="1200" b="0" i="0" u="none" kern="100" baseline="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Os </a:t>
            </a:r>
            <a:r>
              <a:rPr lang="pt-br" sz="1200" b="0" i="0" u="none" kern="100" baseline="0" dirty="0" err="1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Innovator</a:t>
            </a:r>
            <a:r>
              <a:rPr lang="pt-br" sz="1200" b="0" i="0" u="none" kern="100" baseline="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pt-br" sz="1200" b="0" i="0" u="none" kern="100" baseline="0" dirty="0" err="1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Laddered</a:t>
            </a:r>
            <a:r>
              <a:rPr lang="pt-br" sz="1200" b="0" i="0" u="none" kern="100" baseline="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 Buffer </a:t>
            </a:r>
            <a:r>
              <a:rPr lang="pt-br" sz="1200" b="0" i="0" u="none" kern="100" baseline="0" dirty="0" err="1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ETFs</a:t>
            </a:r>
            <a:r>
              <a:rPr lang="pt-br" sz="1200" b="0" i="0" u="none" kern="100" baseline="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 foram criados para ajudar a:</a:t>
            </a:r>
          </a:p>
          <a:p>
            <a:pPr algn="l" rtl="0">
              <a:buNone/>
            </a:pPr>
            <a:endParaRPr lang="pt-br" sz="1200" kern="100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l" rtl="0">
              <a:buClr>
                <a:srgbClr val="005587"/>
              </a:buClr>
              <a:buFont typeface="Symbol" panose="05050102010706020507" pitchFamily="18" charset="2"/>
              <a:buChar char=""/>
            </a:pPr>
            <a:r>
              <a:rPr lang="pt-br" sz="1200" b="0" i="0" u="none" kern="100" baseline="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Reduzir o impacto emocional das quedas do mercado</a:t>
            </a:r>
          </a:p>
          <a:p>
            <a:pPr marL="342900" lvl="0" indent="-342900" algn="l" rtl="0">
              <a:buClr>
                <a:srgbClr val="005587"/>
              </a:buClr>
              <a:buFont typeface="Symbol" panose="05050102010706020507" pitchFamily="18" charset="2"/>
              <a:buChar char=""/>
            </a:pPr>
            <a:r>
              <a:rPr lang="pt-br" sz="1200" b="0" i="0" u="none" kern="100" baseline="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Incentivar os clientes a continuar aportando em mercados adversos</a:t>
            </a:r>
          </a:p>
          <a:p>
            <a:pPr marL="342900" lvl="0" indent="-342900" algn="l" rtl="0">
              <a:buClr>
                <a:srgbClr val="005587"/>
              </a:buClr>
              <a:buFont typeface="Symbol" panose="05050102010706020507" pitchFamily="18" charset="2"/>
              <a:buChar char=""/>
            </a:pPr>
            <a:r>
              <a:rPr lang="pt-br" sz="1200" b="0" i="0" u="none" kern="100" baseline="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Reforçar a regularidade e a continuidade dos aportes em mercados voláteis ou laterais</a:t>
            </a:r>
          </a:p>
          <a:p>
            <a:pPr marL="342900" lvl="0" indent="-342900" algn="l" rtl="0">
              <a:buClr>
                <a:srgbClr val="005587"/>
              </a:buClr>
              <a:buFont typeface="Symbol" panose="05050102010706020507" pitchFamily="18" charset="2"/>
              <a:buChar char=""/>
            </a:pPr>
            <a:endParaRPr lang="pt-br" sz="1200" kern="100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pt-br" sz="1200" b="0" i="0" u="none" kern="100" baseline="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Isso é especialmente eficaz no </a:t>
            </a:r>
            <a:r>
              <a:rPr lang="pt-br" sz="1200" b="1" i="0" u="none" kern="100" baseline="0" dirty="0" err="1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Ascend</a:t>
            </a:r>
            <a:r>
              <a:rPr lang="pt-br" sz="1200" b="0" i="0" u="none" kern="100" baseline="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, que combina aportes regulares e gestão de riscos orientada a resultados em um plano internacional de poupança premiado.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B41930-E78F-F65D-4FDA-4AE9DCCC9B44}"/>
              </a:ext>
            </a:extLst>
          </p:cNvPr>
          <p:cNvSpPr txBox="1"/>
          <p:nvPr/>
        </p:nvSpPr>
        <p:spPr>
          <a:xfrm>
            <a:off x="553892" y="331916"/>
            <a:ext cx="8867895" cy="36933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rtl="0">
              <a:buNone/>
            </a:pPr>
            <a:r>
              <a:rPr lang="pt-br" b="0" i="0" u="none" kern="100" baseline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Uma forma melhor de acumular patrimônio para </a:t>
            </a:r>
            <a:r>
              <a:rPr lang="pt-br" b="1" i="0" u="none" kern="100" baseline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quem faz aportes regulares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B445B1-5890-BF64-2699-1B61F0023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2825" y="1713048"/>
            <a:ext cx="4829175" cy="3222353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3A35BE54-0ACB-A98B-1434-8352EFB95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93" y="5386222"/>
            <a:ext cx="1643191" cy="1046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0F00012-E34D-1E58-E9BB-417324E617E7}"/>
              </a:ext>
            </a:extLst>
          </p:cNvPr>
          <p:cNvCxnSpPr>
            <a:cxnSpLocks/>
          </p:cNvCxnSpPr>
          <p:nvPr/>
        </p:nvCxnSpPr>
        <p:spPr>
          <a:xfrm>
            <a:off x="404684" y="367828"/>
            <a:ext cx="0" cy="297507"/>
          </a:xfrm>
          <a:prstGeom prst="line">
            <a:avLst/>
          </a:prstGeom>
          <a:ln w="34925" cap="rnd">
            <a:solidFill>
              <a:srgbClr val="0BBB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rame 11">
            <a:extLst>
              <a:ext uri="{FF2B5EF4-FFF2-40B4-BE49-F238E27FC236}">
                <a16:creationId xmlns:a16="http://schemas.microsoft.com/office/drawing/2014/main" id="{4D460D18-8EF6-497E-8E84-3FA88EAEB4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449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B28E0CF-82B7-4134-8C1D-E0A399A72F9C}"/>
              </a:ext>
            </a:extLst>
          </p:cNvPr>
          <p:cNvSpPr/>
          <p:nvPr/>
        </p:nvSpPr>
        <p:spPr>
          <a:xfrm>
            <a:off x="7102288" y="4837677"/>
            <a:ext cx="5089712" cy="20203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334413B-E349-E5DF-6F32-C25B9CDC461D}"/>
              </a:ext>
            </a:extLst>
          </p:cNvPr>
          <p:cNvCxnSpPr>
            <a:cxnSpLocks/>
          </p:cNvCxnSpPr>
          <p:nvPr/>
        </p:nvCxnSpPr>
        <p:spPr>
          <a:xfrm>
            <a:off x="0" y="3314467"/>
            <a:ext cx="12182523" cy="0"/>
          </a:xfrm>
          <a:prstGeom prst="line">
            <a:avLst/>
          </a:prstGeom>
          <a:ln w="44450">
            <a:solidFill>
              <a:srgbClr val="FF86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67D511D-E225-2B0E-D770-41C59D9758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370"/>
          <a:stretch>
            <a:fillRect/>
          </a:stretch>
        </p:blipFill>
        <p:spPr>
          <a:xfrm>
            <a:off x="0" y="0"/>
            <a:ext cx="12192000" cy="331157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99B7BD8-C676-93FD-7617-EF2D4B067519}"/>
              </a:ext>
            </a:extLst>
          </p:cNvPr>
          <p:cNvCxnSpPr>
            <a:cxnSpLocks/>
          </p:cNvCxnSpPr>
          <p:nvPr/>
        </p:nvCxnSpPr>
        <p:spPr>
          <a:xfrm>
            <a:off x="404684" y="367828"/>
            <a:ext cx="0" cy="297507"/>
          </a:xfrm>
          <a:prstGeom prst="line">
            <a:avLst/>
          </a:prstGeom>
          <a:ln w="34925" cap="rnd">
            <a:solidFill>
              <a:srgbClr val="0BBB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B8C01DA-F52C-34DA-11D0-8FA0D7D49910}"/>
              </a:ext>
            </a:extLst>
          </p:cNvPr>
          <p:cNvSpPr/>
          <p:nvPr/>
        </p:nvSpPr>
        <p:spPr>
          <a:xfrm>
            <a:off x="10674" y="18067"/>
            <a:ext cx="12181326" cy="3293510"/>
          </a:xfrm>
          <a:prstGeom prst="rect">
            <a:avLst/>
          </a:pr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B24FA6-A41B-C40D-58BF-0557D0A18657}"/>
              </a:ext>
            </a:extLst>
          </p:cNvPr>
          <p:cNvSpPr/>
          <p:nvPr/>
        </p:nvSpPr>
        <p:spPr>
          <a:xfrm>
            <a:off x="337272" y="1616364"/>
            <a:ext cx="6765016" cy="4107779"/>
          </a:xfrm>
          <a:prstGeom prst="rect">
            <a:avLst/>
          </a:prstGeom>
          <a:solidFill>
            <a:srgbClr val="0055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199BBE-6BEE-27FF-C873-607A0EAFD71A}"/>
              </a:ext>
            </a:extLst>
          </p:cNvPr>
          <p:cNvSpPr txBox="1"/>
          <p:nvPr/>
        </p:nvSpPr>
        <p:spPr>
          <a:xfrm>
            <a:off x="532132" y="2025456"/>
            <a:ext cx="6314123" cy="3231654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algn="l" rtl="0"/>
            <a:r>
              <a:rPr lang="pt-br" sz="1200" b="1" i="0" u="none" baseline="0" dirty="0">
                <a:solidFill>
                  <a:schemeClr val="bg1"/>
                </a:solidFill>
              </a:rPr>
              <a:t>O que são </a:t>
            </a:r>
            <a:r>
              <a:rPr lang="pt-br" sz="1200" b="1" i="0" u="none" baseline="0" dirty="0" err="1">
                <a:solidFill>
                  <a:schemeClr val="bg1"/>
                </a:solidFill>
              </a:rPr>
              <a:t>ETFs</a:t>
            </a:r>
            <a:r>
              <a:rPr lang="pt-br" sz="1200" b="1" i="0" u="none" baseline="0" dirty="0">
                <a:solidFill>
                  <a:schemeClr val="bg1"/>
                </a:solidFill>
              </a:rPr>
              <a:t> escalonados com proteção parcial? </a:t>
            </a:r>
            <a:r>
              <a:rPr lang="pt-br" sz="1200" b="0" i="0" u="none" baseline="0" dirty="0">
                <a:solidFill>
                  <a:schemeClr val="bg1"/>
                </a:solidFill>
              </a:rPr>
              <a:t>Os </a:t>
            </a:r>
            <a:r>
              <a:rPr lang="pt-br" sz="1200" b="0" i="0" u="none" baseline="0" dirty="0" err="1">
                <a:solidFill>
                  <a:schemeClr val="bg1"/>
                </a:solidFill>
              </a:rPr>
              <a:t>ETFs</a:t>
            </a:r>
            <a:r>
              <a:rPr lang="pt-br" sz="1200" b="0" i="0" u="none" baseline="0" dirty="0">
                <a:solidFill>
                  <a:schemeClr val="bg1"/>
                </a:solidFill>
              </a:rPr>
              <a:t> escalonados com proteção parcial acompanham um índice de mercado e ajudam a limitar as perdas em períodos de queda, em troca de um limite para os ganhos. Seu objetivo é reduzir as oscilações dos retornos ao longo do tempo, embora o risco de investimento permaneça.</a:t>
            </a:r>
          </a:p>
          <a:p>
            <a:endParaRPr lang="pt-br" sz="12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l" rtl="0"/>
            <a:r>
              <a:rPr lang="pt-br" sz="1200" b="0" i="0" u="none" kern="100" baseline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 </a:t>
            </a:r>
            <a:r>
              <a:rPr lang="pt-br" sz="1200" b="0" i="0" u="none" kern="100" baseline="0" dirty="0" err="1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Innovator</a:t>
            </a:r>
            <a:r>
              <a:rPr lang="pt-br" sz="1200" b="0" i="0" u="none" kern="100" baseline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desenvolveu </a:t>
            </a:r>
            <a:r>
              <a:rPr lang="pt-br" sz="1200" b="0" i="0" u="none" kern="100" baseline="0" dirty="0" err="1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ETFs</a:t>
            </a:r>
            <a:r>
              <a:rPr lang="pt-br" sz="1200" b="0" i="0" u="none" kern="100" baseline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de resultado definido para reproduzir muitas das características econômicas das notas estruturadas e, ao mesmo tempo, mitigar limitações importantes, como a exposição ao risco de crédito do emissor, datas de emissão fixas </a:t>
            </a:r>
            <a:br>
              <a:rPr lang="pt-br" sz="1200" b="0" i="0" u="none" kern="100" baseline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pt-br" sz="1200" b="0" i="0" u="none" kern="100" baseline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 liquidez limitada.</a:t>
            </a:r>
          </a:p>
          <a:p>
            <a:pPr algn="l" rtl="0">
              <a:buNone/>
            </a:pPr>
            <a:endParaRPr lang="pt-br" sz="12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pt-br" sz="1200" b="0" i="0" u="none" kern="100" baseline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Por meio da estrutura de fundos vinculados a unidades da </a:t>
            </a:r>
            <a:r>
              <a:rPr lang="pt-br" sz="1200" b="0" i="0" u="none" kern="100" baseline="0" dirty="0" err="1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Hansard</a:t>
            </a:r>
            <a:r>
              <a:rPr lang="pt-br" sz="1200" b="0" i="0" u="none" kern="100" baseline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:</a:t>
            </a:r>
          </a:p>
          <a:p>
            <a:pPr algn="l" rtl="0">
              <a:buNone/>
            </a:pPr>
            <a:endParaRPr lang="pt-br" sz="12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l" rtl="0">
              <a:buClr>
                <a:srgbClr val="0BBBEF"/>
              </a:buClr>
              <a:buFont typeface="Symbol" panose="05050102010706020507" pitchFamily="18" charset="2"/>
              <a:buChar char=""/>
            </a:pPr>
            <a:r>
              <a:rPr lang="pt-br" sz="1200" b="0" i="0" u="none" kern="100" baseline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Os aportes podem ser regulares ou pontuais</a:t>
            </a:r>
          </a:p>
          <a:p>
            <a:pPr marL="342900" lvl="0" indent="-342900" algn="l" rtl="0">
              <a:buClr>
                <a:srgbClr val="0BBBEF"/>
              </a:buClr>
              <a:buFont typeface="Symbol" panose="05050102010706020507" pitchFamily="18" charset="2"/>
              <a:buChar char=""/>
            </a:pPr>
            <a:r>
              <a:rPr lang="pt-br" sz="1200" b="0" i="0" u="none" kern="100" baseline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Os ativos permanecem acessíveis e são precificados regularmente</a:t>
            </a:r>
          </a:p>
          <a:p>
            <a:pPr marL="342900" lvl="0" indent="-342900" algn="l" rtl="0">
              <a:buClr>
                <a:srgbClr val="0BBBEF"/>
              </a:buClr>
              <a:buFont typeface="Symbol" panose="05050102010706020507" pitchFamily="18" charset="2"/>
              <a:buChar char=""/>
            </a:pPr>
            <a:r>
              <a:rPr lang="pt-br" sz="1200" b="0" i="0" u="none" kern="100" baseline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Estratégias baseadas em </a:t>
            </a:r>
            <a:r>
              <a:rPr lang="pt-br" sz="1200" b="0" i="0" u="none" kern="100" baseline="0" dirty="0" err="1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ETFs</a:t>
            </a:r>
            <a:r>
              <a:rPr lang="pt-br" sz="1200" b="0" i="0" u="none" kern="100" baseline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e orientadas a resultados podem integrar planos </a:t>
            </a:r>
            <a:br>
              <a:rPr lang="pt-br" sz="1200" b="0" i="0" u="none" kern="100" baseline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pt-br" sz="1200" b="0" i="0" u="none" kern="100" baseline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de poupança e investimento de longo prazo</a:t>
            </a:r>
          </a:p>
          <a:p>
            <a:pPr marL="342900" lvl="0" indent="-342900" algn="l" rtl="0">
              <a:buClr>
                <a:srgbClr val="0BBBEF"/>
              </a:buClr>
              <a:buFont typeface="Symbol" panose="05050102010706020507" pitchFamily="18" charset="2"/>
              <a:buChar char=""/>
            </a:pPr>
            <a:endParaRPr lang="pt-br" sz="12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pt-br" sz="1200" b="0" i="0" u="none" kern="100" spc="-1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Isso coloca técnicas sofisticadas de estruturação de carteiras ao alcance de clientes do segmento de alta renda em fase de acumulação patrimonial, sem complexidade operacional.</a:t>
            </a:r>
            <a:endParaRPr lang="pt-br" sz="1200" spc="-1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35717243-5C5A-4C65-2239-17447DCE6E3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6C80F1-4001-844D-E0E4-4BE8E5A032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068" y="240467"/>
            <a:ext cx="2012667" cy="6831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F4883AC-7DDE-F477-6F0C-8AD2EDC17987}"/>
              </a:ext>
            </a:extLst>
          </p:cNvPr>
          <p:cNvSpPr txBox="1"/>
          <p:nvPr/>
        </p:nvSpPr>
        <p:spPr>
          <a:xfrm>
            <a:off x="532132" y="331916"/>
            <a:ext cx="9190587" cy="36933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rtl="0">
              <a:buNone/>
            </a:pPr>
            <a:r>
              <a:rPr lang="pt-br" sz="1800" b="1" i="0" u="none" kern="100" baseline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Resultados estruturados</a:t>
            </a:r>
            <a:r>
              <a:rPr lang="pt-br" sz="1800" b="0" i="0" u="none" kern="100" baseline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— sem as limitações das notas estruturadas</a:t>
            </a:r>
          </a:p>
        </p:txBody>
      </p:sp>
      <p:pic>
        <p:nvPicPr>
          <p:cNvPr id="1026" name="Picture 2" descr="Goldman Sachs Group, Inc. Logo PNG (Transparent) SVG AI – Free Download">
            <a:extLst>
              <a:ext uri="{FF2B5EF4-FFF2-40B4-BE49-F238E27FC236}">
                <a16:creationId xmlns:a16="http://schemas.microsoft.com/office/drawing/2014/main" id="{3DDE4C40-FEED-87AD-2D35-1743F9B01C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78" t="25600" r="25155" b="25067"/>
          <a:stretch>
            <a:fillRect/>
          </a:stretch>
        </p:blipFill>
        <p:spPr bwMode="auto">
          <a:xfrm>
            <a:off x="10463280" y="5162672"/>
            <a:ext cx="1362455" cy="1358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65339E6-1730-816B-22FE-DEABEECCC060}"/>
              </a:ext>
            </a:extLst>
          </p:cNvPr>
          <p:cNvSpPr txBox="1"/>
          <p:nvPr/>
        </p:nvSpPr>
        <p:spPr>
          <a:xfrm>
            <a:off x="7358320" y="5162672"/>
            <a:ext cx="2924015" cy="1384995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algn="l" rtl="0"/>
            <a:r>
              <a:rPr lang="pt-br" sz="1200" b="0" i="0" u="none" baseline="0" dirty="0"/>
              <a:t>Os </a:t>
            </a:r>
            <a:r>
              <a:rPr lang="pt-br" sz="1200" b="0" i="0" u="none" baseline="0" dirty="0" err="1"/>
              <a:t>ETFs</a:t>
            </a:r>
            <a:r>
              <a:rPr lang="pt-br" sz="1200" b="0" i="0" u="none" baseline="0" dirty="0"/>
              <a:t> da </a:t>
            </a:r>
            <a:r>
              <a:rPr lang="pt-br" sz="1200" b="0" i="0" u="none" baseline="0" dirty="0" err="1"/>
              <a:t>Innovator</a:t>
            </a:r>
            <a:r>
              <a:rPr lang="pt-br" sz="1200" b="0" i="0" u="none" baseline="0" dirty="0"/>
              <a:t> passaram a fazer parte da Goldman Sachs </a:t>
            </a:r>
            <a:r>
              <a:rPr lang="pt-br" sz="1200" b="0" i="0" u="none" baseline="0" dirty="0" err="1"/>
              <a:t>Asset</a:t>
            </a:r>
            <a:r>
              <a:rPr lang="pt-br" sz="1200" b="0" i="0" u="none" baseline="0" dirty="0"/>
              <a:t> Management após a aquisição da </a:t>
            </a:r>
            <a:r>
              <a:rPr lang="pt-br" sz="1200" b="0" i="0" u="none" baseline="0" dirty="0" err="1"/>
              <a:t>Innovator</a:t>
            </a:r>
            <a:r>
              <a:rPr lang="pt-br" sz="1200" b="0" i="0" u="none" baseline="0" dirty="0"/>
              <a:t> Capital Management pela Goldman Sachs. Isso une a escala global e os recursos da Goldman Sachs ao conhecimento especializado da </a:t>
            </a:r>
            <a:r>
              <a:rPr lang="pt-br" sz="1200" b="0" i="0" u="none" baseline="0" dirty="0" err="1"/>
              <a:t>Innovator</a:t>
            </a:r>
            <a:r>
              <a:rPr lang="pt-br" sz="1200" b="0" i="0" u="none" baseline="0" dirty="0"/>
              <a:t> em </a:t>
            </a:r>
            <a:r>
              <a:rPr lang="pt-br" sz="1200" b="0" i="0" u="none" baseline="0" dirty="0" err="1"/>
              <a:t>ETFs</a:t>
            </a:r>
            <a:r>
              <a:rPr lang="pt-br" sz="1200" b="0" i="0" u="none" baseline="0" dirty="0"/>
              <a:t> de resultado definido.</a:t>
            </a:r>
          </a:p>
        </p:txBody>
      </p:sp>
    </p:spTree>
    <p:extLst>
      <p:ext uri="{BB962C8B-B14F-4D97-AF65-F5344CB8AC3E}">
        <p14:creationId xmlns:p14="http://schemas.microsoft.com/office/powerpoint/2010/main" val="3420910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8359B64-0644-BD69-3F07-B2AC5C566E81}"/>
              </a:ext>
            </a:extLst>
          </p:cNvPr>
          <p:cNvCxnSpPr>
            <a:cxnSpLocks/>
          </p:cNvCxnSpPr>
          <p:nvPr/>
        </p:nvCxnSpPr>
        <p:spPr>
          <a:xfrm>
            <a:off x="-23" y="4656838"/>
            <a:ext cx="12182523" cy="0"/>
          </a:xfrm>
          <a:prstGeom prst="line">
            <a:avLst/>
          </a:prstGeom>
          <a:ln w="44450">
            <a:solidFill>
              <a:srgbClr val="0055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8E0AF79A-5178-4D9C-1FCC-DFD7D0C68915}"/>
              </a:ext>
            </a:extLst>
          </p:cNvPr>
          <p:cNvSpPr/>
          <p:nvPr/>
        </p:nvSpPr>
        <p:spPr>
          <a:xfrm>
            <a:off x="-1" y="1884350"/>
            <a:ext cx="12182501" cy="2772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7C151B-B43E-9DB2-25A9-DB8762690CB8}"/>
              </a:ext>
            </a:extLst>
          </p:cNvPr>
          <p:cNvSpPr txBox="1"/>
          <p:nvPr/>
        </p:nvSpPr>
        <p:spPr>
          <a:xfrm>
            <a:off x="1035699" y="5314787"/>
            <a:ext cx="10282334" cy="103804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 rtl="0">
              <a:buNone/>
            </a:pPr>
            <a:r>
              <a:rPr lang="pt-br" sz="1400" b="0" i="0" u="none" kern="100" baseline="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Em vez de tentar acertar o melhor momento para investir, os clientes simplesmente atravessam as diferentes fases do mercado.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AA5615-A4AD-4A76-AF73-DD948DEECB54}"/>
              </a:ext>
            </a:extLst>
          </p:cNvPr>
          <p:cNvSpPr txBox="1"/>
          <p:nvPr/>
        </p:nvSpPr>
        <p:spPr>
          <a:xfrm>
            <a:off x="531700" y="331916"/>
            <a:ext cx="9188851" cy="36933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rtl="0">
              <a:buNone/>
            </a:pPr>
            <a:r>
              <a:rPr lang="pt-br" sz="1800" b="0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Aprimorando a experiência com a </a:t>
            </a:r>
            <a:r>
              <a:rPr lang="pt-br" sz="1800" b="1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estratégia de investimento periódico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377BC3B-54A4-A06A-CD8B-CE2516A15FA8}"/>
              </a:ext>
            </a:extLst>
          </p:cNvPr>
          <p:cNvCxnSpPr>
            <a:cxnSpLocks/>
          </p:cNvCxnSpPr>
          <p:nvPr/>
        </p:nvCxnSpPr>
        <p:spPr>
          <a:xfrm>
            <a:off x="404684" y="367828"/>
            <a:ext cx="0" cy="297507"/>
          </a:xfrm>
          <a:prstGeom prst="line">
            <a:avLst/>
          </a:prstGeom>
          <a:ln w="34925" cap="rnd">
            <a:solidFill>
              <a:srgbClr val="0BBB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D03481AF-5B24-DEA2-3F1B-7DC8F9C489E4}"/>
              </a:ext>
            </a:extLst>
          </p:cNvPr>
          <p:cNvSpPr/>
          <p:nvPr/>
        </p:nvSpPr>
        <p:spPr>
          <a:xfrm>
            <a:off x="2812511" y="2297460"/>
            <a:ext cx="1282890" cy="1282890"/>
          </a:xfrm>
          <a:prstGeom prst="ellipse">
            <a:avLst/>
          </a:prstGeom>
          <a:solidFill>
            <a:srgbClr val="00558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59A3ABE-3275-E9BD-02AC-864443E94D35}"/>
              </a:ext>
            </a:extLst>
          </p:cNvPr>
          <p:cNvSpPr/>
          <p:nvPr/>
        </p:nvSpPr>
        <p:spPr>
          <a:xfrm>
            <a:off x="5454555" y="2297460"/>
            <a:ext cx="1282890" cy="1282890"/>
          </a:xfrm>
          <a:prstGeom prst="ellipse">
            <a:avLst/>
          </a:prstGeom>
          <a:solidFill>
            <a:srgbClr val="FF861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76C8C5C-7C91-D8FF-C3DA-0BD1DB28DC52}"/>
              </a:ext>
            </a:extLst>
          </p:cNvPr>
          <p:cNvSpPr/>
          <p:nvPr/>
        </p:nvSpPr>
        <p:spPr>
          <a:xfrm>
            <a:off x="8437663" y="2297460"/>
            <a:ext cx="1282890" cy="128289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A23564-2ACF-749B-264D-73FB4064E9DD}"/>
              </a:ext>
            </a:extLst>
          </p:cNvPr>
          <p:cNvSpPr txBox="1"/>
          <p:nvPr/>
        </p:nvSpPr>
        <p:spPr>
          <a:xfrm>
            <a:off x="2122995" y="3733078"/>
            <a:ext cx="2661920" cy="461665"/>
          </a:xfrm>
          <a:prstGeom prst="rect">
            <a:avLst/>
          </a:prstGeom>
          <a:noFill/>
        </p:spPr>
        <p:txBody>
          <a:bodyPr wrap="square" lIns="180000" rIns="180000">
            <a:noAutofit/>
          </a:bodyPr>
          <a:lstStyle/>
          <a:p>
            <a:pPr lvl="0" algn="ctr" rtl="0"/>
            <a:r>
              <a:rPr lang="pt-br" sz="1200" b="0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Distribuem os aportes em diferentes cenários de mercado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3696C4-2BF3-F88E-094A-A92D817D3247}"/>
              </a:ext>
            </a:extLst>
          </p:cNvPr>
          <p:cNvSpPr txBox="1"/>
          <p:nvPr/>
        </p:nvSpPr>
        <p:spPr>
          <a:xfrm>
            <a:off x="4765039" y="3733078"/>
            <a:ext cx="2661920" cy="461665"/>
          </a:xfrm>
          <a:prstGeom prst="rect">
            <a:avLst/>
          </a:prstGeom>
          <a:noFill/>
        </p:spPr>
        <p:txBody>
          <a:bodyPr wrap="square" lIns="180000" rIns="180000">
            <a:noAutofit/>
          </a:bodyPr>
          <a:lstStyle/>
          <a:p>
            <a:pPr lvl="0" algn="ctr" rtl="0"/>
            <a:r>
              <a:rPr lang="pt-br" sz="1200" b="0" i="0" u="none" kern="100" baseline="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Reduzem a concentração </a:t>
            </a:r>
            <a:br>
              <a:rPr lang="pt-br" sz="1200" b="0" i="0" u="none" kern="100" baseline="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pt-br" sz="1200" b="0" i="0" u="none" kern="100" baseline="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dos aportes em um único nível </a:t>
            </a:r>
            <a:br>
              <a:rPr lang="pt-br" sz="1200" b="0" i="0" u="none" kern="100" baseline="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pt-br" sz="1200" b="0" i="0" u="none" kern="100" baseline="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de preço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9A5DDEC-7877-D569-BCCB-282E15FD49CB}"/>
              </a:ext>
            </a:extLst>
          </p:cNvPr>
          <p:cNvSpPr txBox="1"/>
          <p:nvPr/>
        </p:nvSpPr>
        <p:spPr>
          <a:xfrm>
            <a:off x="7615051" y="3733078"/>
            <a:ext cx="2928112" cy="461665"/>
          </a:xfrm>
          <a:prstGeom prst="rect">
            <a:avLst/>
          </a:prstGeom>
          <a:noFill/>
        </p:spPr>
        <p:txBody>
          <a:bodyPr wrap="square" lIns="180000" rIns="180000">
            <a:noAutofit/>
          </a:bodyPr>
          <a:lstStyle/>
          <a:p>
            <a:pPr lvl="0" algn="ctr" rtl="0"/>
            <a:r>
              <a:rPr lang="pt-br" sz="1200" b="0" i="0" u="none" kern="100" baseline="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Reforçam o hábito de poupar </a:t>
            </a:r>
            <a:br>
              <a:rPr lang="pt-br" sz="1200" b="0" i="0" u="none" kern="100" baseline="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pt-br" sz="1200" b="0" i="0" u="none" kern="100" baseline="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com disciplina no longo prazo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1FC24A-A547-69BA-F1E5-6296F5E332CC}"/>
              </a:ext>
            </a:extLst>
          </p:cNvPr>
          <p:cNvSpPr txBox="1"/>
          <p:nvPr/>
        </p:nvSpPr>
        <p:spPr>
          <a:xfrm>
            <a:off x="531700" y="1087902"/>
            <a:ext cx="9769767" cy="36933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rtl="0">
              <a:buNone/>
            </a:pPr>
            <a:r>
              <a:rPr lang="pt-br" sz="1200" b="0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Aportes regulares em uma estrutura escalonada…</a:t>
            </a:r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FEA61462-C4C5-08CC-F93E-BDDC65B36B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>
              <a:solidFill>
                <a:schemeClr val="tx1"/>
              </a:solidFill>
            </a:endParaRPr>
          </a:p>
        </p:txBody>
      </p:sp>
      <p:pic>
        <p:nvPicPr>
          <p:cNvPr id="29" name="Graphic 28" descr="Flowchart with solid fill">
            <a:extLst>
              <a:ext uri="{FF2B5EF4-FFF2-40B4-BE49-F238E27FC236}">
                <a16:creationId xmlns:a16="http://schemas.microsoft.com/office/drawing/2014/main" id="{258321C6-622A-C10E-CCCC-B77401D30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30236" y="2588926"/>
            <a:ext cx="641444" cy="641444"/>
          </a:xfrm>
          <a:prstGeom prst="rect">
            <a:avLst/>
          </a:prstGeom>
        </p:spPr>
      </p:pic>
      <p:pic>
        <p:nvPicPr>
          <p:cNvPr id="31" name="Graphic 30" descr="Speedometer Low with solid fill">
            <a:extLst>
              <a:ext uri="{FF2B5EF4-FFF2-40B4-BE49-F238E27FC236}">
                <a16:creationId xmlns:a16="http://schemas.microsoft.com/office/drawing/2014/main" id="{C4EBBD28-83D7-04C9-0149-784931091F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85991" y="2588926"/>
            <a:ext cx="641444" cy="641444"/>
          </a:xfrm>
          <a:prstGeom prst="rect">
            <a:avLst/>
          </a:prstGeom>
        </p:spPr>
      </p:pic>
      <p:pic>
        <p:nvPicPr>
          <p:cNvPr id="33" name="Graphic 32" descr="Piggy Bank with solid fill">
            <a:extLst>
              <a:ext uri="{FF2B5EF4-FFF2-40B4-BE49-F238E27FC236}">
                <a16:creationId xmlns:a16="http://schemas.microsoft.com/office/drawing/2014/main" id="{5188D399-DE28-6C1A-3B2C-C6BA397F9D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06874" y="2588926"/>
            <a:ext cx="641444" cy="641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80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EECDBB4-D0CD-8CFF-42EE-ADA6D009B316}"/>
              </a:ext>
            </a:extLst>
          </p:cNvPr>
          <p:cNvSpPr/>
          <p:nvPr/>
        </p:nvSpPr>
        <p:spPr>
          <a:xfrm>
            <a:off x="9499" y="1895584"/>
            <a:ext cx="12182501" cy="2772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C9FCB6-C0A1-1B6D-F430-9CFF885B07DD}"/>
              </a:ext>
            </a:extLst>
          </p:cNvPr>
          <p:cNvSpPr txBox="1"/>
          <p:nvPr/>
        </p:nvSpPr>
        <p:spPr>
          <a:xfrm>
            <a:off x="531700" y="331916"/>
            <a:ext cx="8959531" cy="36933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rtl="0">
              <a:buNone/>
            </a:pPr>
            <a:r>
              <a:rPr lang="pt-br" sz="1800" b="0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Potencial de </a:t>
            </a:r>
            <a:r>
              <a:rPr lang="pt-br" sz="1800" b="1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valorização</a:t>
            </a:r>
            <a:r>
              <a:rPr lang="pt-br" sz="1800" b="0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/ </a:t>
            </a:r>
            <a:r>
              <a:rPr lang="pt-br" sz="1800" b="1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proteção parcial</a:t>
            </a:r>
            <a:r>
              <a:rPr lang="pt-br" sz="1800" b="0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contra perdas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2FB88CD-E65A-81A5-1DFE-4EFA22584CA0}"/>
              </a:ext>
            </a:extLst>
          </p:cNvPr>
          <p:cNvCxnSpPr>
            <a:cxnSpLocks/>
          </p:cNvCxnSpPr>
          <p:nvPr/>
        </p:nvCxnSpPr>
        <p:spPr>
          <a:xfrm>
            <a:off x="404684" y="367828"/>
            <a:ext cx="0" cy="297507"/>
          </a:xfrm>
          <a:prstGeom prst="line">
            <a:avLst/>
          </a:prstGeom>
          <a:ln w="34925" cap="rnd">
            <a:solidFill>
              <a:srgbClr val="0BBB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3616C2C-6788-8692-81BB-6CC6ADB26126}"/>
              </a:ext>
            </a:extLst>
          </p:cNvPr>
          <p:cNvSpPr txBox="1"/>
          <p:nvPr/>
        </p:nvSpPr>
        <p:spPr>
          <a:xfrm>
            <a:off x="531700" y="2705152"/>
            <a:ext cx="4376202" cy="952449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marL="0" algn="l" rtl="0" fontAlgn="base">
              <a:buNone/>
            </a:pPr>
            <a:r>
              <a:rPr lang="pt-br" sz="1200" b="0" i="0" u="none" baseline="0" dirty="0">
                <a:solidFill>
                  <a:srgbClr val="000000"/>
                </a:solidFill>
                <a:effectLst/>
              </a:rPr>
              <a:t>Cada ETF da estrutura escalonada absorve perdas do mercado até determinado nível. Isso significa que, se a queda do mercado ficar dentro dessa faixa, as perdas do investidor são reduzidas ou até evitadas. Em troca dessa proteção, os retornos têm um limite — se o mercado subir acentuadamente, os ganhos ficam limitados a um máximo predefinido.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5D8608-D7B4-709D-EE7D-A93EF3612E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" r="64"/>
          <a:stretch/>
        </p:blipFill>
        <p:spPr>
          <a:xfrm>
            <a:off x="5995454" y="1538612"/>
            <a:ext cx="4690334" cy="3463963"/>
          </a:xfrm>
          <a:prstGeom prst="rect">
            <a:avLst/>
          </a:prstGeom>
          <a:ln>
            <a:solidFill>
              <a:srgbClr val="005587"/>
            </a:solidFill>
          </a:ln>
        </p:spPr>
      </p:pic>
      <p:sp>
        <p:nvSpPr>
          <p:cNvPr id="13" name="Frame 12">
            <a:extLst>
              <a:ext uri="{FF2B5EF4-FFF2-40B4-BE49-F238E27FC236}">
                <a16:creationId xmlns:a16="http://schemas.microsoft.com/office/drawing/2014/main" id="{1930E4C8-3E63-BF09-98D5-92323390262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FAF32E-A814-CD3B-2CB9-920F4A3DE272}"/>
              </a:ext>
            </a:extLst>
          </p:cNvPr>
          <p:cNvSpPr txBox="1"/>
          <p:nvPr/>
        </p:nvSpPr>
        <p:spPr>
          <a:xfrm>
            <a:off x="6569122" y="1543160"/>
            <a:ext cx="905301" cy="200056"/>
          </a:xfrm>
          <a:prstGeom prst="rect">
            <a:avLst/>
          </a:prstGeom>
          <a:noFill/>
        </p:spPr>
        <p:txBody>
          <a:bodyPr wrap="square" lIns="108000" tIns="0" rIns="108000" bIns="0" rtlCol="0" anchor="ctr" anchorCtr="0">
            <a:noAutofit/>
          </a:bodyPr>
          <a:lstStyle/>
          <a:p>
            <a:pPr algn="ctr" rtl="0"/>
            <a:r>
              <a:rPr lang="pt-br" sz="700" b="0" i="0" u="none" baseline="0"/>
              <a:t>Negativo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F914A2-0496-32DE-D088-593EA73D24CF}"/>
              </a:ext>
            </a:extLst>
          </p:cNvPr>
          <p:cNvSpPr txBox="1"/>
          <p:nvPr/>
        </p:nvSpPr>
        <p:spPr>
          <a:xfrm>
            <a:off x="7483522" y="1543160"/>
            <a:ext cx="905301" cy="200056"/>
          </a:xfrm>
          <a:prstGeom prst="rect">
            <a:avLst/>
          </a:prstGeom>
          <a:noFill/>
        </p:spPr>
        <p:txBody>
          <a:bodyPr wrap="square" lIns="108000" tIns="0" rIns="108000" bIns="0" rtlCol="0" anchor="ctr" anchorCtr="0">
            <a:noAutofit/>
          </a:bodyPr>
          <a:lstStyle/>
          <a:p>
            <a:pPr algn="ctr" rtl="0"/>
            <a:r>
              <a:rPr lang="pt-br" sz="700" b="0" i="0" u="none" baseline="0"/>
              <a:t>Negativo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520DA4-44B2-AFC5-7E07-1F10EAC2EE86}"/>
              </a:ext>
            </a:extLst>
          </p:cNvPr>
          <p:cNvSpPr txBox="1"/>
          <p:nvPr/>
        </p:nvSpPr>
        <p:spPr>
          <a:xfrm>
            <a:off x="8407020" y="1543160"/>
            <a:ext cx="905301" cy="200056"/>
          </a:xfrm>
          <a:prstGeom prst="rect">
            <a:avLst/>
          </a:prstGeom>
          <a:noFill/>
        </p:spPr>
        <p:txBody>
          <a:bodyPr wrap="square" lIns="108000" tIns="0" rIns="108000" bIns="0" rtlCol="0" anchor="ctr" anchorCtr="0">
            <a:noAutofit/>
          </a:bodyPr>
          <a:lstStyle/>
          <a:p>
            <a:pPr algn="ctr" rtl="0"/>
            <a:r>
              <a:rPr lang="pt-br" sz="700" b="0" i="0" u="none" baseline="0"/>
              <a:t>Positivo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301411-633D-55A3-EA27-C5563EB9970B}"/>
              </a:ext>
            </a:extLst>
          </p:cNvPr>
          <p:cNvSpPr txBox="1"/>
          <p:nvPr/>
        </p:nvSpPr>
        <p:spPr>
          <a:xfrm>
            <a:off x="9321420" y="1543160"/>
            <a:ext cx="905301" cy="200056"/>
          </a:xfrm>
          <a:prstGeom prst="rect">
            <a:avLst/>
          </a:prstGeom>
          <a:noFill/>
        </p:spPr>
        <p:txBody>
          <a:bodyPr wrap="square" lIns="108000" tIns="0" rIns="108000" bIns="0" rtlCol="0" anchor="ctr" anchorCtr="0">
            <a:noAutofit/>
          </a:bodyPr>
          <a:lstStyle/>
          <a:p>
            <a:pPr algn="ctr" rtl="0"/>
            <a:r>
              <a:rPr lang="pt-br" sz="700" b="0" i="0" u="none" baseline="0"/>
              <a:t>Positivo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495412-1132-7C36-5865-820D04FBDCED}"/>
              </a:ext>
            </a:extLst>
          </p:cNvPr>
          <p:cNvSpPr txBox="1"/>
          <p:nvPr/>
        </p:nvSpPr>
        <p:spPr>
          <a:xfrm>
            <a:off x="6555474" y="2142699"/>
            <a:ext cx="701111" cy="259307"/>
          </a:xfrm>
          <a:prstGeom prst="rect">
            <a:avLst/>
          </a:prstGeom>
          <a:noFill/>
        </p:spPr>
        <p:txBody>
          <a:bodyPr wrap="square" lIns="36000" tIns="0" rIns="36000" bIns="0" rtlCol="0" anchor="b" anchorCtr="0">
            <a:noAutofit/>
          </a:bodyPr>
          <a:lstStyle/>
          <a:p>
            <a:pPr algn="l" rtl="0"/>
            <a:r>
              <a:rPr lang="pt-br" sz="650" b="0" i="0" u="none" baseline="0" dirty="0"/>
              <a:t>Valorização limitada a 12%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ECBBDA-9318-44F9-F180-8EB9DFE54DFA}"/>
              </a:ext>
            </a:extLst>
          </p:cNvPr>
          <p:cNvSpPr txBox="1"/>
          <p:nvPr/>
        </p:nvSpPr>
        <p:spPr>
          <a:xfrm>
            <a:off x="8120222" y="4080635"/>
            <a:ext cx="2106499" cy="145576"/>
          </a:xfrm>
          <a:prstGeom prst="rect">
            <a:avLst/>
          </a:prstGeom>
          <a:noFill/>
        </p:spPr>
        <p:txBody>
          <a:bodyPr wrap="square" lIns="36000" tIns="0" rIns="36000" bIns="0" rtlCol="0" anchor="b" anchorCtr="0">
            <a:noAutofit/>
          </a:bodyPr>
          <a:lstStyle/>
          <a:p>
            <a:pPr algn="l" rtl="0"/>
            <a:r>
              <a:rPr lang="pt-br" sz="700" b="0" i="0" u="none" baseline="0"/>
              <a:t>ETF escalonado com proteção parcial de 15%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A05233-5D1A-8FBC-9286-FE6836074531}"/>
              </a:ext>
            </a:extLst>
          </p:cNvPr>
          <p:cNvSpPr txBox="1"/>
          <p:nvPr/>
        </p:nvSpPr>
        <p:spPr>
          <a:xfrm>
            <a:off x="7647235" y="4080635"/>
            <a:ext cx="398704" cy="146218"/>
          </a:xfrm>
          <a:prstGeom prst="rect">
            <a:avLst/>
          </a:prstGeom>
          <a:noFill/>
        </p:spPr>
        <p:txBody>
          <a:bodyPr wrap="square" lIns="36000" tIns="0" rIns="36000" bIns="0" rtlCol="0" anchor="b" anchorCtr="0">
            <a:noAutofit/>
          </a:bodyPr>
          <a:lstStyle/>
          <a:p>
            <a:pPr algn="l" rtl="0"/>
            <a:r>
              <a:rPr lang="pt-br" sz="700" b="0" i="0" u="none" baseline="0"/>
              <a:t>Índice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77CEAC-E6D1-B3A3-2049-569A7C59E702}"/>
              </a:ext>
            </a:extLst>
          </p:cNvPr>
          <p:cNvSpPr txBox="1"/>
          <p:nvPr/>
        </p:nvSpPr>
        <p:spPr>
          <a:xfrm>
            <a:off x="6482864" y="4330370"/>
            <a:ext cx="1015008" cy="467602"/>
          </a:xfrm>
          <a:prstGeom prst="rect">
            <a:avLst/>
          </a:prstGeom>
          <a:noFill/>
        </p:spPr>
        <p:txBody>
          <a:bodyPr wrap="square" lIns="36000" tIns="0" rIns="36000" bIns="0" rtlCol="0" anchor="t" anchorCtr="0">
            <a:noAutofit/>
          </a:bodyPr>
          <a:lstStyle/>
          <a:p>
            <a:pPr algn="ctr" rtl="0">
              <a:lnSpc>
                <a:spcPct val="90000"/>
              </a:lnSpc>
            </a:pPr>
            <a:r>
              <a:rPr lang="pt-br" sz="650" b="0" i="0" u="none" dirty="0"/>
              <a:t>O índice cai 25%. </a:t>
            </a:r>
            <a:br>
              <a:rPr lang="pt-br" sz="650" b="0" i="0" u="none" dirty="0"/>
            </a:br>
            <a:r>
              <a:rPr lang="pt-br" sz="650" b="0" i="0" u="none" spc="-10" dirty="0"/>
              <a:t>A queda supera a proteção</a:t>
            </a:r>
            <a:r>
              <a:rPr lang="pt-br" sz="650" b="0" i="0" u="none" dirty="0"/>
              <a:t> </a:t>
            </a:r>
            <a:r>
              <a:rPr lang="pt-br" sz="650" b="0" i="0" u="none" spc="-10" dirty="0"/>
              <a:t>parcial de 15%, deixando o </a:t>
            </a:r>
            <a:r>
              <a:rPr lang="pt-br" sz="650" b="0" i="0" u="none" dirty="0"/>
              <a:t>investidor exposto a uma perda de 10%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47DB29-C995-C75E-2718-C55C7E6BEC98}"/>
              </a:ext>
            </a:extLst>
          </p:cNvPr>
          <p:cNvSpPr txBox="1"/>
          <p:nvPr/>
        </p:nvSpPr>
        <p:spPr>
          <a:xfrm>
            <a:off x="7495246" y="4330370"/>
            <a:ext cx="905301" cy="467602"/>
          </a:xfrm>
          <a:prstGeom prst="rect">
            <a:avLst/>
          </a:prstGeom>
          <a:noFill/>
        </p:spPr>
        <p:txBody>
          <a:bodyPr wrap="square" lIns="36000" tIns="0" rIns="36000" bIns="0" rtlCol="0" anchor="t" anchorCtr="0">
            <a:noAutofit/>
          </a:bodyPr>
          <a:lstStyle/>
          <a:p>
            <a:pPr algn="ctr" rtl="0">
              <a:lnSpc>
                <a:spcPct val="90000"/>
              </a:lnSpc>
            </a:pPr>
            <a:r>
              <a:rPr lang="pt-br" sz="650" b="0" i="0" u="none" baseline="0" dirty="0"/>
              <a:t>O índice cai 15%, mas, como a queda fica dentro da faixa de proteção, o investidor não sofre perdas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8FCFDB-6CC2-8E12-7C6F-D0F1033E1519}"/>
              </a:ext>
            </a:extLst>
          </p:cNvPr>
          <p:cNvSpPr txBox="1"/>
          <p:nvPr/>
        </p:nvSpPr>
        <p:spPr>
          <a:xfrm>
            <a:off x="8418744" y="4330370"/>
            <a:ext cx="905301" cy="467602"/>
          </a:xfrm>
          <a:prstGeom prst="rect">
            <a:avLst/>
          </a:prstGeom>
          <a:noFill/>
        </p:spPr>
        <p:txBody>
          <a:bodyPr wrap="square" lIns="36000" tIns="0" rIns="36000" bIns="0" rtlCol="0" anchor="t" anchorCtr="0">
            <a:noAutofit/>
          </a:bodyPr>
          <a:lstStyle/>
          <a:p>
            <a:pPr algn="ctr" rtl="0">
              <a:lnSpc>
                <a:spcPct val="90000"/>
              </a:lnSpc>
            </a:pPr>
            <a:r>
              <a:rPr lang="pt-br" sz="650" b="0" i="0" u="none" baseline="0" dirty="0"/>
              <a:t>O ETF acompanha </a:t>
            </a:r>
            <a:br>
              <a:rPr lang="pt-br" sz="650" b="0" i="0" u="none" baseline="0" dirty="0"/>
            </a:br>
            <a:r>
              <a:rPr lang="pt-br" sz="650" b="0" i="0" u="none" baseline="0" dirty="0"/>
              <a:t>a alta do índice na proporção de 1:1 até </a:t>
            </a:r>
            <a:br>
              <a:rPr lang="pt-br" sz="650" b="0" i="0" u="none" baseline="0" dirty="0"/>
            </a:br>
            <a:r>
              <a:rPr lang="pt-br" sz="650" b="0" i="0" u="none" baseline="0" dirty="0"/>
              <a:t>o limite de 12% para </a:t>
            </a:r>
            <a:br>
              <a:rPr lang="pt-br" sz="650" b="0" i="0" u="none" baseline="0" dirty="0"/>
            </a:br>
            <a:r>
              <a:rPr lang="pt-br" sz="650" b="0" i="0" u="none" baseline="0" dirty="0"/>
              <a:t>os ganhos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D7FECA-F760-8280-2602-F5216D51BA92}"/>
              </a:ext>
            </a:extLst>
          </p:cNvPr>
          <p:cNvSpPr txBox="1"/>
          <p:nvPr/>
        </p:nvSpPr>
        <p:spPr>
          <a:xfrm>
            <a:off x="9418791" y="4330370"/>
            <a:ext cx="813792" cy="467602"/>
          </a:xfrm>
          <a:prstGeom prst="rect">
            <a:avLst/>
          </a:prstGeom>
          <a:noFill/>
        </p:spPr>
        <p:txBody>
          <a:bodyPr wrap="square" lIns="36000" tIns="0" rIns="36000" bIns="0" rtlCol="0" anchor="t" anchorCtr="0">
            <a:noAutofit/>
          </a:bodyPr>
          <a:lstStyle/>
          <a:p>
            <a:pPr algn="ctr" rtl="0">
              <a:lnSpc>
                <a:spcPct val="90000"/>
              </a:lnSpc>
            </a:pPr>
            <a:r>
              <a:rPr lang="pt-br" sz="650" b="0" i="0" u="none" baseline="0" dirty="0"/>
              <a:t>O índice sobe 20%, mas os ganhos ficam limitados porque o ETF atingiu o limite de 12%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712EE0-629D-3AF5-7ACB-4001DA22F669}"/>
              </a:ext>
            </a:extLst>
          </p:cNvPr>
          <p:cNvSpPr txBox="1"/>
          <p:nvPr/>
        </p:nvSpPr>
        <p:spPr>
          <a:xfrm>
            <a:off x="5995454" y="4680524"/>
            <a:ext cx="4690334" cy="259307"/>
          </a:xfrm>
          <a:prstGeom prst="rect">
            <a:avLst/>
          </a:prstGeom>
          <a:noFill/>
        </p:spPr>
        <p:txBody>
          <a:bodyPr wrap="square" lIns="108000" tIns="0" rIns="108000" bIns="0" rtlCol="0" anchor="b" anchorCtr="0">
            <a:noAutofit/>
          </a:bodyPr>
          <a:lstStyle/>
          <a:p>
            <a:pPr algn="ctr" rtl="0"/>
            <a:r>
              <a:rPr lang="pt-br" sz="640" b="0" i="0" u="none" baseline="0" dirty="0"/>
              <a:t>Este gráfico tem caráter meramente ilustrativo e não constitui garantia de desempenho futuro. Os resultados reais variarão.</a:t>
            </a:r>
          </a:p>
        </p:txBody>
      </p:sp>
    </p:spTree>
    <p:extLst>
      <p:ext uri="{BB962C8B-B14F-4D97-AF65-F5344CB8AC3E}">
        <p14:creationId xmlns:p14="http://schemas.microsoft.com/office/powerpoint/2010/main" val="3603058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FCC2959-C279-EBC8-1E08-C8C24769E1BF}"/>
              </a:ext>
            </a:extLst>
          </p:cNvPr>
          <p:cNvSpPr/>
          <p:nvPr/>
        </p:nvSpPr>
        <p:spPr>
          <a:xfrm flipV="1">
            <a:off x="-3" y="4684974"/>
            <a:ext cx="12191999" cy="281327"/>
          </a:xfrm>
          <a:prstGeom prst="rect">
            <a:avLst/>
          </a:prstGeom>
          <a:solidFill>
            <a:srgbClr val="FF86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02FB84-421C-731A-1971-895DF692A484}"/>
              </a:ext>
            </a:extLst>
          </p:cNvPr>
          <p:cNvSpPr/>
          <p:nvPr/>
        </p:nvSpPr>
        <p:spPr>
          <a:xfrm>
            <a:off x="-1" y="1713048"/>
            <a:ext cx="12191999" cy="32223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58C191-1A37-B36E-1165-1B1D450AE37F}"/>
              </a:ext>
            </a:extLst>
          </p:cNvPr>
          <p:cNvSpPr txBox="1"/>
          <p:nvPr/>
        </p:nvSpPr>
        <p:spPr>
          <a:xfrm>
            <a:off x="566788" y="2078597"/>
            <a:ext cx="6783135" cy="2492990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algn="l" rtl="0">
              <a:buNone/>
            </a:pPr>
            <a:r>
              <a:rPr lang="pt-br" sz="1200" b="0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Muitos clientes enfrentam um dilema conhecido:</a:t>
            </a:r>
          </a:p>
          <a:p>
            <a:pPr algn="l" rtl="0">
              <a:buNone/>
            </a:pPr>
            <a:endParaRPr lang="pt-br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l" rtl="0">
              <a:buClr>
                <a:srgbClr val="005587"/>
              </a:buClr>
              <a:buFont typeface="Symbol" panose="05050102010706020507" pitchFamily="18" charset="2"/>
              <a:buChar char=""/>
            </a:pPr>
            <a:r>
              <a:rPr lang="pt-br" sz="1200" b="1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Manter recursos em caixa parece seguro</a:t>
            </a:r>
            <a:r>
              <a:rPr lang="pt-br" sz="1200" b="0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mas não gera rendimentos compostos</a:t>
            </a:r>
          </a:p>
          <a:p>
            <a:pPr marL="342900" lvl="0" indent="-342900" algn="l" rtl="0">
              <a:buClr>
                <a:srgbClr val="005587"/>
              </a:buClr>
              <a:buFont typeface="Symbol" panose="05050102010706020507" pitchFamily="18" charset="2"/>
              <a:buChar char=""/>
            </a:pPr>
            <a:r>
              <a:rPr lang="pt-br" sz="1200" b="1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Investir em ações faz sentido</a:t>
            </a:r>
            <a:r>
              <a:rPr lang="pt-br" sz="1200" b="0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mas gera desconforto emocional</a:t>
            </a:r>
          </a:p>
          <a:p>
            <a:pPr marL="342900" lvl="0" indent="-342900" algn="l" rtl="0">
              <a:buClr>
                <a:srgbClr val="005587"/>
              </a:buClr>
              <a:buFont typeface="Symbol" panose="05050102010706020507" pitchFamily="18" charset="2"/>
              <a:buChar char=""/>
            </a:pPr>
            <a:endParaRPr lang="pt-br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pt-br" sz="1200" b="0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Os Innovator Laddered Buffer ETFs oferecem:</a:t>
            </a:r>
          </a:p>
          <a:p>
            <a:pPr algn="l" rtl="0">
              <a:buNone/>
            </a:pPr>
            <a:endParaRPr lang="pt-br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l" rtl="0">
              <a:buClr>
                <a:srgbClr val="005587"/>
              </a:buClr>
              <a:buFont typeface="Symbol" panose="05050102010706020507" pitchFamily="18" charset="2"/>
              <a:buChar char=""/>
            </a:pPr>
            <a:r>
              <a:rPr lang="pt-br" sz="1200" b="0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Maior potencial de valorização do que os recursos em caixa</a:t>
            </a:r>
          </a:p>
          <a:p>
            <a:pPr marL="342900" lvl="0" indent="-342900" algn="l" rtl="0">
              <a:buClr>
                <a:srgbClr val="005587"/>
              </a:buClr>
              <a:buFont typeface="Symbol" panose="05050102010706020507" pitchFamily="18" charset="2"/>
              <a:buChar char=""/>
            </a:pPr>
            <a:r>
              <a:rPr lang="pt-br" sz="1200" b="0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Menos estresse com a volatilidade do que ao investir apenas em ações</a:t>
            </a:r>
          </a:p>
          <a:p>
            <a:pPr marL="342900" lvl="0" indent="-342900" algn="l" rtl="0">
              <a:buClr>
                <a:srgbClr val="005587"/>
              </a:buClr>
              <a:buFont typeface="Symbol" panose="05050102010706020507" pitchFamily="18" charset="2"/>
              <a:buChar char=""/>
            </a:pPr>
            <a:r>
              <a:rPr lang="pt-br" sz="1200" b="0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Expectativas previamente definidas sobre possíveis perdas</a:t>
            </a:r>
          </a:p>
          <a:p>
            <a:pPr marL="342900" lvl="0" indent="-342900" algn="l" rtl="0">
              <a:buClr>
                <a:srgbClr val="005587"/>
              </a:buClr>
              <a:buFont typeface="Symbol" panose="05050102010706020507" pitchFamily="18" charset="2"/>
              <a:buChar char=""/>
            </a:pPr>
            <a:endParaRPr lang="pt-br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pt-br" sz="1200" b="0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Isso pode aumentar significativamente a participação no mercado acionário entre investidores cautelosos que, de outra forma, manteriam uma exposição insuficiente.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D4305C-AD61-7170-9AF9-E38538E8BFB5}"/>
              </a:ext>
            </a:extLst>
          </p:cNvPr>
          <p:cNvSpPr txBox="1"/>
          <p:nvPr/>
        </p:nvSpPr>
        <p:spPr>
          <a:xfrm>
            <a:off x="566788" y="341151"/>
            <a:ext cx="6783123" cy="36933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rtl="0">
              <a:buNone/>
            </a:pPr>
            <a:r>
              <a:rPr lang="pt-br" sz="1800" b="1" i="0" u="none" kern="100" baseline="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Uma alternativa mais confortável</a:t>
            </a:r>
            <a:r>
              <a:rPr lang="pt-br" sz="1800" b="0" i="0" u="none" kern="100" baseline="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a carteiras </a:t>
            </a:r>
            <a:br>
              <a:rPr lang="pt-br" sz="1800" b="0" i="0" u="none" kern="100" baseline="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pt-br" sz="1800" b="0" i="0" u="none" kern="100" baseline="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com alta concentração em caixa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0FD3A-92AA-3831-6C38-278A3365A726}"/>
              </a:ext>
            </a:extLst>
          </p:cNvPr>
          <p:cNvCxnSpPr>
            <a:cxnSpLocks/>
          </p:cNvCxnSpPr>
          <p:nvPr/>
        </p:nvCxnSpPr>
        <p:spPr>
          <a:xfrm>
            <a:off x="404684" y="367828"/>
            <a:ext cx="0" cy="297507"/>
          </a:xfrm>
          <a:prstGeom prst="line">
            <a:avLst/>
          </a:prstGeom>
          <a:ln w="34925" cap="rnd">
            <a:solidFill>
              <a:srgbClr val="0BBB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1845CAB3-93DC-4560-1666-DB4EFF4CF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0860" y="0"/>
            <a:ext cx="450114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5AA843-8D17-1409-B678-155A4C01B36B}"/>
              </a:ext>
            </a:extLst>
          </p:cNvPr>
          <p:cNvSpPr/>
          <p:nvPr/>
        </p:nvSpPr>
        <p:spPr>
          <a:xfrm>
            <a:off x="7690858" y="18066"/>
            <a:ext cx="4501141" cy="6839934"/>
          </a:xfrm>
          <a:prstGeom prst="rect">
            <a:avLst/>
          </a:pr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5DF4C1E-549E-D221-7B85-24E8F8F84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068" y="240467"/>
            <a:ext cx="2012667" cy="683165"/>
          </a:xfrm>
          <a:prstGeom prst="rect">
            <a:avLst/>
          </a:prstGeom>
        </p:spPr>
      </p:pic>
      <p:sp>
        <p:nvSpPr>
          <p:cNvPr id="11" name="Frame 10">
            <a:extLst>
              <a:ext uri="{FF2B5EF4-FFF2-40B4-BE49-F238E27FC236}">
                <a16:creationId xmlns:a16="http://schemas.microsoft.com/office/drawing/2014/main" id="{4519B577-1BB1-9521-6384-A8FD5B692CF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226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26DC3AA-7376-D436-9996-E8CFB703A685}"/>
              </a:ext>
            </a:extLst>
          </p:cNvPr>
          <p:cNvSpPr/>
          <p:nvPr/>
        </p:nvSpPr>
        <p:spPr>
          <a:xfrm>
            <a:off x="7466669" y="0"/>
            <a:ext cx="48043" cy="6858000"/>
          </a:xfrm>
          <a:prstGeom prst="rect">
            <a:avLst/>
          </a:prstGeom>
          <a:solidFill>
            <a:srgbClr val="FF86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D39A09-A639-E7B4-145F-141466088381}"/>
              </a:ext>
            </a:extLst>
          </p:cNvPr>
          <p:cNvSpPr/>
          <p:nvPr/>
        </p:nvSpPr>
        <p:spPr>
          <a:xfrm>
            <a:off x="-1" y="0"/>
            <a:ext cx="7490692" cy="6858000"/>
          </a:xfrm>
          <a:prstGeom prst="rect">
            <a:avLst/>
          </a:prstGeom>
          <a:solidFill>
            <a:srgbClr val="0055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10C418-304D-9B7B-9AFA-DD51952B7529}"/>
              </a:ext>
            </a:extLst>
          </p:cNvPr>
          <p:cNvSpPr txBox="1"/>
          <p:nvPr/>
        </p:nvSpPr>
        <p:spPr>
          <a:xfrm>
            <a:off x="541370" y="2247404"/>
            <a:ext cx="6092512" cy="1815882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algn="l" rtl="0">
              <a:buNone/>
            </a:pPr>
            <a:r>
              <a:rPr lang="pt-br" sz="1400" b="0" i="0" u="none" kern="100" baseline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Essa abordagem é particularmente adequada para:</a:t>
            </a:r>
          </a:p>
          <a:p>
            <a:pPr algn="l" rtl="0">
              <a:buNone/>
            </a:pPr>
            <a:endParaRPr lang="pt-br" sz="14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l" rtl="0">
              <a:buClr>
                <a:srgbClr val="0BBBEF"/>
              </a:buClr>
              <a:buFont typeface="Symbol" panose="05050102010706020507" pitchFamily="18" charset="2"/>
              <a:buChar char=""/>
            </a:pPr>
            <a:r>
              <a:rPr lang="pt-br" sz="1400" b="0" i="0" u="none" kern="100" baseline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Investidores que acumulam patrimônio com aportes regulares</a:t>
            </a:r>
          </a:p>
          <a:p>
            <a:pPr marL="342900" lvl="0" indent="-342900" algn="l" rtl="0">
              <a:buClr>
                <a:srgbClr val="0BBBEF"/>
              </a:buClr>
              <a:buFont typeface="Symbol" panose="05050102010706020507" pitchFamily="18" charset="2"/>
              <a:buChar char=""/>
            </a:pPr>
            <a:r>
              <a:rPr lang="pt-br" sz="1400" b="0" i="0" u="none" kern="100" baseline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Clientes de perfil cauteloso que buscam crescimento e mantêm excesso de recursos em caixa</a:t>
            </a:r>
          </a:p>
          <a:p>
            <a:pPr marL="342900" lvl="0" indent="-342900" algn="l" rtl="0">
              <a:buClr>
                <a:srgbClr val="0BBBEF"/>
              </a:buClr>
              <a:buFont typeface="Symbol" panose="05050102010706020507" pitchFamily="18" charset="2"/>
              <a:buChar char=""/>
            </a:pPr>
            <a:r>
              <a:rPr lang="pt-br" sz="1400" b="0" i="0" u="none" kern="100" baseline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Clientes pouco engajados ou ansiosos em períodos de volatilidade</a:t>
            </a:r>
          </a:p>
          <a:p>
            <a:pPr marL="342900" lvl="0" indent="-342900" algn="l" rtl="0">
              <a:buClr>
                <a:srgbClr val="0BBBEF"/>
              </a:buClr>
              <a:buFont typeface="Symbol" panose="05050102010706020507" pitchFamily="18" charset="2"/>
              <a:buChar char=""/>
            </a:pPr>
            <a:r>
              <a:rPr lang="pt-br" sz="1400" b="0" i="0" u="none" kern="100" spc="-1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Investidores que já tiveram experiências negativas no mercado acionário</a:t>
            </a:r>
          </a:p>
          <a:p>
            <a:pPr marL="342900" lvl="0" indent="-342900" algn="l" rtl="0">
              <a:buClr>
                <a:srgbClr val="0BBBEF"/>
              </a:buClr>
              <a:buFont typeface="Symbol" panose="05050102010706020507" pitchFamily="18" charset="2"/>
              <a:buChar char=""/>
            </a:pPr>
            <a:endParaRPr lang="pt-br" sz="14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l" rtl="0">
              <a:buNone/>
            </a:pPr>
            <a:r>
              <a:rPr lang="pt-br" sz="1400" b="0" i="0" u="none" kern="100" baseline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Permite aos consultores ajustar a exposição ao risco sem impor </a:t>
            </a:r>
            <a:br>
              <a:rPr lang="pt-br" sz="1400" b="0" i="0" u="none" kern="100" baseline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pt-br" sz="1400" b="0" i="0" u="none" kern="100" baseline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uma escolha de tudo ou nada em relação às ações.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EA8033-0432-C095-AEFA-42B91694784A}"/>
              </a:ext>
            </a:extLst>
          </p:cNvPr>
          <p:cNvSpPr txBox="1"/>
          <p:nvPr/>
        </p:nvSpPr>
        <p:spPr>
          <a:xfrm>
            <a:off x="541368" y="331916"/>
            <a:ext cx="6640935" cy="36933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rtl="0">
              <a:buNone/>
            </a:pPr>
            <a:r>
              <a:rPr lang="pt-br" sz="1800" b="1" i="0" u="none" kern="100" baseline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Perfis de clientes</a:t>
            </a:r>
            <a:r>
              <a:rPr lang="pt-br" sz="1800" b="0" i="0" u="none" kern="100" baseline="0">
                <a:solidFill>
                  <a:schemeClr val="bg1"/>
                </a:solidFill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ideais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B2B8596-D9D0-B040-F469-637E58F464DD}"/>
              </a:ext>
            </a:extLst>
          </p:cNvPr>
          <p:cNvCxnSpPr>
            <a:cxnSpLocks/>
          </p:cNvCxnSpPr>
          <p:nvPr/>
        </p:nvCxnSpPr>
        <p:spPr>
          <a:xfrm>
            <a:off x="404684" y="367828"/>
            <a:ext cx="0" cy="297507"/>
          </a:xfrm>
          <a:prstGeom prst="line">
            <a:avLst/>
          </a:prstGeom>
          <a:ln w="34925" cap="rnd">
            <a:solidFill>
              <a:srgbClr val="0BBB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ame 9">
            <a:extLst>
              <a:ext uri="{FF2B5EF4-FFF2-40B4-BE49-F238E27FC236}">
                <a16:creationId xmlns:a16="http://schemas.microsoft.com/office/drawing/2014/main" id="{0A043E3C-5E47-2B28-A27F-69DD376FE4E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88DAF03-D144-EFB5-762F-8E53815A93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2314" y="1624447"/>
            <a:ext cx="3887870" cy="308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838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5DA605A-FA33-03EE-3872-41C16A8450AB}"/>
              </a:ext>
            </a:extLst>
          </p:cNvPr>
          <p:cNvSpPr/>
          <p:nvPr/>
        </p:nvSpPr>
        <p:spPr>
          <a:xfrm flipV="1">
            <a:off x="1" y="4415505"/>
            <a:ext cx="12191999" cy="281327"/>
          </a:xfrm>
          <a:prstGeom prst="rect">
            <a:avLst/>
          </a:prstGeom>
          <a:solidFill>
            <a:srgbClr val="FF86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0"/>
            <a:endParaRPr lang="pt-b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ED7971-5F73-529B-9D23-E186236D5C88}"/>
              </a:ext>
            </a:extLst>
          </p:cNvPr>
          <p:cNvSpPr/>
          <p:nvPr/>
        </p:nvSpPr>
        <p:spPr>
          <a:xfrm>
            <a:off x="-1" y="1713048"/>
            <a:ext cx="12191999" cy="29537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0"/>
            <a:endParaRPr lang="pt-b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E8EF1C-F719-1F70-2EF3-79CFA55D593E}"/>
              </a:ext>
            </a:extLst>
          </p:cNvPr>
          <p:cNvSpPr txBox="1"/>
          <p:nvPr/>
        </p:nvSpPr>
        <p:spPr>
          <a:xfrm>
            <a:off x="541369" y="331201"/>
            <a:ext cx="6791759" cy="36933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 rtl="0">
              <a:buNone/>
            </a:pPr>
            <a:r>
              <a:rPr lang="pt-br" sz="1800" b="0" i="0" u="none" kern="100" spc="-1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Conversas mais claras. Maior adequação ao perfil. </a:t>
            </a:r>
            <a:r>
              <a:rPr lang="pt-br" sz="1800" b="1" i="0" u="none" kern="100" spc="-1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Maior retenção.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D05ED18-F467-DB06-426F-CE5074DFE326}"/>
              </a:ext>
            </a:extLst>
          </p:cNvPr>
          <p:cNvCxnSpPr>
            <a:cxnSpLocks/>
          </p:cNvCxnSpPr>
          <p:nvPr/>
        </p:nvCxnSpPr>
        <p:spPr>
          <a:xfrm>
            <a:off x="404684" y="367828"/>
            <a:ext cx="0" cy="297507"/>
          </a:xfrm>
          <a:prstGeom prst="line">
            <a:avLst/>
          </a:prstGeom>
          <a:ln w="34925" cap="rnd">
            <a:solidFill>
              <a:srgbClr val="0BBB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47664EB-DDEC-3CD1-2351-6EA0509E6F0B}"/>
              </a:ext>
            </a:extLst>
          </p:cNvPr>
          <p:cNvSpPr txBox="1"/>
          <p:nvPr/>
        </p:nvSpPr>
        <p:spPr>
          <a:xfrm>
            <a:off x="541369" y="2078892"/>
            <a:ext cx="6438165" cy="2200602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algn="l" rtl="0">
              <a:buNone/>
            </a:pPr>
            <a:r>
              <a:rPr lang="pt-br" sz="1200" b="1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Com resultados definidos, fica mais fácil</a:t>
            </a:r>
            <a:r>
              <a:rPr lang="pt-br" sz="1200" b="0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:</a:t>
            </a:r>
          </a:p>
          <a:p>
            <a:pPr algn="l" rtl="0">
              <a:buNone/>
            </a:pPr>
            <a:endParaRPr lang="pt-br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l" rtl="0">
              <a:buClr>
                <a:srgbClr val="005587"/>
              </a:buClr>
              <a:buFont typeface="Symbol" panose="05050102010706020507" pitchFamily="18" charset="2"/>
              <a:buChar char=""/>
            </a:pPr>
            <a:r>
              <a:rPr lang="pt-br" sz="1200" b="0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Explicar o risco em linguagem clara e direta</a:t>
            </a:r>
          </a:p>
          <a:p>
            <a:pPr marL="342900" lvl="0" indent="-342900" algn="l" rtl="0">
              <a:buClr>
                <a:srgbClr val="005587"/>
              </a:buClr>
              <a:buFont typeface="Symbol" panose="05050102010706020507" pitchFamily="18" charset="2"/>
              <a:buChar char=""/>
            </a:pPr>
            <a:r>
              <a:rPr lang="pt-br" sz="1200" b="0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Demonstrar que o cliente compreende o investimento e que ele é adequado ao seu perfil</a:t>
            </a:r>
          </a:p>
          <a:p>
            <a:pPr marL="342900" lvl="0" indent="-342900" algn="l" rtl="0">
              <a:buClr>
                <a:srgbClr val="005587"/>
              </a:buClr>
              <a:buFont typeface="Symbol" panose="05050102010706020507" pitchFamily="18" charset="2"/>
              <a:buChar char=""/>
            </a:pPr>
            <a:r>
              <a:rPr lang="pt-br" sz="1200" b="0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Estabelecer expectativas antes de os mercados se tornarem voláteis</a:t>
            </a:r>
          </a:p>
          <a:p>
            <a:pPr marL="342900" lvl="0" indent="-342900" algn="l" rtl="0">
              <a:buClr>
                <a:srgbClr val="005587"/>
              </a:buClr>
              <a:buFont typeface="Symbol" panose="05050102010706020507" pitchFamily="18" charset="2"/>
              <a:buChar char=""/>
            </a:pPr>
            <a:endParaRPr lang="pt-br" sz="1700" b="1" kern="100" dirty="0"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0" algn="l" rtl="0">
              <a:buClr>
                <a:srgbClr val="005587"/>
              </a:buClr>
            </a:pPr>
            <a:r>
              <a:rPr lang="pt-br" sz="1200" b="1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Na prática, isso pode resultar em</a:t>
            </a:r>
            <a:r>
              <a:rPr lang="pt-br" sz="1200" b="0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:</a:t>
            </a:r>
          </a:p>
          <a:p>
            <a:pPr lvl="0" algn="l" rtl="0">
              <a:buClr>
                <a:srgbClr val="005587"/>
              </a:buClr>
            </a:pPr>
            <a:endParaRPr lang="pt-br" sz="1200" b="1" kern="100" dirty="0"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l" rtl="0">
              <a:buClr>
                <a:srgbClr val="005587"/>
              </a:buClr>
              <a:buFont typeface="Symbol" panose="05050102010706020507" pitchFamily="18" charset="2"/>
              <a:buChar char=""/>
            </a:pPr>
            <a:r>
              <a:rPr lang="pt-br" sz="1200" b="0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Menos ligações motivadas pelo pânico em períodos de queda do mercado</a:t>
            </a:r>
          </a:p>
          <a:p>
            <a:pPr marL="342900" lvl="0" indent="-342900" algn="l" rtl="0">
              <a:buClr>
                <a:srgbClr val="005587"/>
              </a:buClr>
              <a:buFont typeface="Symbol" panose="05050102010706020507" pitchFamily="18" charset="2"/>
              <a:buChar char=""/>
            </a:pPr>
            <a:r>
              <a:rPr lang="pt-br" sz="1200" b="0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Menos mudanças reativas nas carteiras</a:t>
            </a:r>
          </a:p>
          <a:p>
            <a:pPr marL="342900" lvl="0" indent="-342900" algn="l" rtl="0">
              <a:buClr>
                <a:srgbClr val="005587"/>
              </a:buClr>
              <a:buFont typeface="Symbol" panose="05050102010706020507" pitchFamily="18" charset="2"/>
              <a:buChar char=""/>
            </a:pPr>
            <a:r>
              <a:rPr lang="pt-br" sz="1200" b="0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Avaliações de adequação ao perfil mais simples e consistentes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E27DFB-C4C4-4A22-DCC2-6B0BD7A05F8B}"/>
              </a:ext>
            </a:extLst>
          </p:cNvPr>
          <p:cNvSpPr txBox="1"/>
          <p:nvPr/>
        </p:nvSpPr>
        <p:spPr>
          <a:xfrm>
            <a:off x="1411044" y="5417662"/>
            <a:ext cx="3896676" cy="52322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 rtl="0">
              <a:buNone/>
            </a:pPr>
            <a:r>
              <a:rPr lang="pt-br" sz="1400" b="0" i="0" u="none" kern="100" baseline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Clientes que entendem o que têm em carteira tendem muito mais a permanecer investidos.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7F1D469-6E34-B077-A9F7-FDE448976A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327" r="17537"/>
          <a:stretch>
            <a:fillRect/>
          </a:stretch>
        </p:blipFill>
        <p:spPr>
          <a:xfrm>
            <a:off x="7405013" y="0"/>
            <a:ext cx="4786988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F74BB8C-D89B-EA06-AF08-65B6ED772322}"/>
              </a:ext>
            </a:extLst>
          </p:cNvPr>
          <p:cNvSpPr/>
          <p:nvPr/>
        </p:nvSpPr>
        <p:spPr>
          <a:xfrm>
            <a:off x="7405012" y="18066"/>
            <a:ext cx="4786988" cy="6839933"/>
          </a:xfrm>
          <a:prstGeom prst="rect">
            <a:avLst/>
          </a:pr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0"/>
            <a:endParaRPr lang="pt-br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CD7D987-1900-C954-6E6B-D7559DDDE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068" y="240467"/>
            <a:ext cx="2012667" cy="683165"/>
          </a:xfrm>
          <a:prstGeom prst="rect">
            <a:avLst/>
          </a:prstGeom>
        </p:spPr>
      </p:pic>
      <p:sp>
        <p:nvSpPr>
          <p:cNvPr id="13" name="Frame 12">
            <a:extLst>
              <a:ext uri="{FF2B5EF4-FFF2-40B4-BE49-F238E27FC236}">
                <a16:creationId xmlns:a16="http://schemas.microsoft.com/office/drawing/2014/main" id="{EF557ED3-54DD-0682-AC4B-0563F1CCBA8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 rtl="0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983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884</Words>
  <Application>Microsoft Office PowerPoint</Application>
  <PresentationFormat>Widescreen</PresentationFormat>
  <Paragraphs>80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DengXian</vt:lpstr>
      <vt:lpstr>Plus Jakarta Sans</vt:lpstr>
      <vt:lpstr>Aptos</vt:lpstr>
      <vt:lpstr>Aptos Display</vt:lpstr>
      <vt:lpstr>Arial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Hansard Global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Gareth Maguire</dc:creator>
  <cp:lastModifiedBy>Diacritical</cp:lastModifiedBy>
  <cp:revision>5</cp:revision>
  <dcterms:created xsi:type="dcterms:W3CDTF">2026-06-02T13:24:36Z</dcterms:created>
  <dcterms:modified xsi:type="dcterms:W3CDTF">2026-09-15T10:17:55Z</dcterms:modified>
</cp:coreProperties>
</file>