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4"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87"/>
    <a:srgbClr val="FF8617"/>
    <a:srgbClr val="0BBB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FEB454-68FC-4082-B5D4-43D3F83AA60F}" v="18" dt="2026-06-22T08:13:36.1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105" d="100"/>
          <a:sy n="105" d="100"/>
        </p:scale>
        <p:origin x="83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Maguire" userId="3759c4d7-5c4f-4b1b-917f-0bb0b4c5ed91" providerId="ADAL" clId="{8DB80165-2CB8-4947-838F-5AF943438611}"/>
    <pc:docChg chg="undo custSel addSld modSld modMainMaster">
      <pc:chgData name="Gareth Maguire" userId="3759c4d7-5c4f-4b1b-917f-0bb0b4c5ed91" providerId="ADAL" clId="{8DB80165-2CB8-4947-838F-5AF943438611}" dt="2026-06-22T08:14:06.085" v="729" actId="478"/>
      <pc:docMkLst>
        <pc:docMk/>
      </pc:docMkLst>
      <pc:sldChg chg="addSp delSp modSp mod">
        <pc:chgData name="Gareth Maguire" userId="3759c4d7-5c4f-4b1b-917f-0bb0b4c5ed91" providerId="ADAL" clId="{8DB80165-2CB8-4947-838F-5AF943438611}" dt="2026-06-03T12:48:47.583" v="587" actId="1036"/>
        <pc:sldMkLst>
          <pc:docMk/>
          <pc:sldMk cId="547148471" sldId="257"/>
        </pc:sldMkLst>
        <pc:spChg chg="ord">
          <ac:chgData name="Gareth Maguire" userId="3759c4d7-5c4f-4b1b-917f-0bb0b4c5ed91" providerId="ADAL" clId="{8DB80165-2CB8-4947-838F-5AF943438611}" dt="2026-06-02T14:04:35.943" v="49" actId="166"/>
          <ac:spMkLst>
            <pc:docMk/>
            <pc:sldMk cId="547148471" sldId="257"/>
            <ac:spMk id="7" creationId="{E1CF8108-DD9C-BC9B-EA62-0079EC7F481C}"/>
          </ac:spMkLst>
        </pc:spChg>
        <pc:spChg chg="mod">
          <ac:chgData name="Gareth Maguire" userId="3759c4d7-5c4f-4b1b-917f-0bb0b4c5ed91" providerId="ADAL" clId="{8DB80165-2CB8-4947-838F-5AF943438611}" dt="2026-06-03T08:50:04.672" v="571" actId="1036"/>
          <ac:spMkLst>
            <pc:docMk/>
            <pc:sldMk cId="547148471" sldId="257"/>
            <ac:spMk id="9" creationId="{13C6A8EE-A9BE-3A7B-2B98-F40BC14E35F3}"/>
          </ac:spMkLst>
        </pc:spChg>
        <pc:spChg chg="mod ord">
          <ac:chgData name="Gareth Maguire" userId="3759c4d7-5c4f-4b1b-917f-0bb0b4c5ed91" providerId="ADAL" clId="{8DB80165-2CB8-4947-838F-5AF943438611}" dt="2026-06-02T14:09:50.542" v="183" actId="1076"/>
          <ac:spMkLst>
            <pc:docMk/>
            <pc:sldMk cId="547148471" sldId="257"/>
            <ac:spMk id="10" creationId="{3FFAEC38-ED9C-496D-3C86-07A6D86EBA96}"/>
          </ac:spMkLst>
        </pc:spChg>
        <pc:spChg chg="add mod">
          <ac:chgData name="Gareth Maguire" userId="3759c4d7-5c4f-4b1b-917f-0bb0b4c5ed91" providerId="ADAL" clId="{8DB80165-2CB8-4947-838F-5AF943438611}" dt="2026-06-02T14:05:30.001" v="112" actId="34135"/>
          <ac:spMkLst>
            <pc:docMk/>
            <pc:sldMk cId="547148471" sldId="257"/>
            <ac:spMk id="18" creationId="{EB18222D-3B27-6672-3E12-31D5B117C7FD}"/>
          </ac:spMkLst>
        </pc:spChg>
        <pc:picChg chg="ord">
          <ac:chgData name="Gareth Maguire" userId="3759c4d7-5c4f-4b1b-917f-0bb0b4c5ed91" providerId="ADAL" clId="{8DB80165-2CB8-4947-838F-5AF943438611}" dt="2026-06-02T14:04:35.943" v="49" actId="166"/>
          <ac:picMkLst>
            <pc:docMk/>
            <pc:sldMk cId="547148471" sldId="257"/>
            <ac:picMk id="16" creationId="{F076AF47-E361-7977-B996-1F8D6BA7828F}"/>
          </ac:picMkLst>
        </pc:picChg>
        <pc:cxnChg chg="mod">
          <ac:chgData name="Gareth Maguire" userId="3759c4d7-5c4f-4b1b-917f-0bb0b4c5ed91" providerId="ADAL" clId="{8DB80165-2CB8-4947-838F-5AF943438611}" dt="2026-06-03T08:51:34.582" v="577" actId="208"/>
          <ac:cxnSpMkLst>
            <pc:docMk/>
            <pc:sldMk cId="547148471" sldId="257"/>
            <ac:cxnSpMk id="6" creationId="{09D27CCE-8437-CA8E-7966-BCE45D006917}"/>
          </ac:cxnSpMkLst>
        </pc:cxnChg>
        <pc:cxnChg chg="mod ord">
          <ac:chgData name="Gareth Maguire" userId="3759c4d7-5c4f-4b1b-917f-0bb0b4c5ed91" providerId="ADAL" clId="{8DB80165-2CB8-4947-838F-5AF943438611}" dt="2026-06-03T12:48:47.583" v="587" actId="1036"/>
          <ac:cxnSpMkLst>
            <pc:docMk/>
            <pc:sldMk cId="547148471" sldId="257"/>
            <ac:cxnSpMk id="13" creationId="{D8523298-DDA1-97B8-65E0-A4BA24EE7B2F}"/>
          </ac:cxnSpMkLst>
        </pc:cxnChg>
      </pc:sldChg>
      <pc:sldChg chg="addSp delSp modSp mod">
        <pc:chgData name="Gareth Maguire" userId="3759c4d7-5c4f-4b1b-917f-0bb0b4c5ed91" providerId="ADAL" clId="{8DB80165-2CB8-4947-838F-5AF943438611}" dt="2026-06-03T13:02:05.184" v="589" actId="1076"/>
        <pc:sldMkLst>
          <pc:docMk/>
          <pc:sldMk cId="620449751" sldId="258"/>
        </pc:sldMkLst>
        <pc:spChg chg="mod">
          <ac:chgData name="Gareth Maguire" userId="3759c4d7-5c4f-4b1b-917f-0bb0b4c5ed91" providerId="ADAL" clId="{8DB80165-2CB8-4947-838F-5AF943438611}" dt="2026-06-03T07:38:17.343" v="370" actId="1076"/>
          <ac:spMkLst>
            <pc:docMk/>
            <pc:sldMk cId="620449751" sldId="258"/>
            <ac:spMk id="5" creationId="{7538122F-36B6-F988-94B3-629FDE0E74F5}"/>
          </ac:spMkLst>
        </pc:spChg>
        <pc:spChg chg="add mod">
          <ac:chgData name="Gareth Maguire" userId="3759c4d7-5c4f-4b1b-917f-0bb0b4c5ed91" providerId="ADAL" clId="{8DB80165-2CB8-4947-838F-5AF943438611}" dt="2026-06-02T14:25:33.633" v="258" actId="113"/>
          <ac:spMkLst>
            <pc:docMk/>
            <pc:sldMk cId="620449751" sldId="258"/>
            <ac:spMk id="7" creationId="{E8B41930-E78F-F65D-4FDA-4AE9DCCC9B44}"/>
          </ac:spMkLst>
        </pc:spChg>
        <pc:spChg chg="add mod">
          <ac:chgData name="Gareth Maguire" userId="3759c4d7-5c4f-4b1b-917f-0bb0b4c5ed91" providerId="ADAL" clId="{8DB80165-2CB8-4947-838F-5AF943438611}" dt="2026-06-02T14:25:59.278" v="263"/>
          <ac:spMkLst>
            <pc:docMk/>
            <pc:sldMk cId="620449751" sldId="258"/>
            <ac:spMk id="12" creationId="{4D460D18-8EF6-497E-8E84-3FA88EAEB48D}"/>
          </ac:spMkLst>
        </pc:spChg>
        <pc:spChg chg="add mod ord">
          <ac:chgData name="Gareth Maguire" userId="3759c4d7-5c4f-4b1b-917f-0bb0b4c5ed91" providerId="ADAL" clId="{8DB80165-2CB8-4947-838F-5AF943438611}" dt="2026-06-02T14:27:07.031" v="279" actId="14100"/>
          <ac:spMkLst>
            <pc:docMk/>
            <pc:sldMk cId="620449751" sldId="258"/>
            <ac:spMk id="13" creationId="{0E515CBF-6F4F-6E41-D155-0398FBC05FFC}"/>
          </ac:spMkLst>
        </pc:spChg>
        <pc:spChg chg="add mod ord">
          <ac:chgData name="Gareth Maguire" userId="3759c4d7-5c4f-4b1b-917f-0bb0b4c5ed91" providerId="ADAL" clId="{8DB80165-2CB8-4947-838F-5AF943438611}" dt="2026-06-03T08:51:18.626" v="575" actId="207"/>
          <ac:spMkLst>
            <pc:docMk/>
            <pc:sldMk cId="620449751" sldId="258"/>
            <ac:spMk id="14" creationId="{F607A6D8-E1D4-51CD-3B36-4AB1C231B402}"/>
          </ac:spMkLst>
        </pc:spChg>
        <pc:picChg chg="add mod">
          <ac:chgData name="Gareth Maguire" userId="3759c4d7-5c4f-4b1b-917f-0bb0b4c5ed91" providerId="ADAL" clId="{8DB80165-2CB8-4947-838F-5AF943438611}" dt="2026-06-02T14:25:43.455" v="260" actId="1076"/>
          <ac:picMkLst>
            <pc:docMk/>
            <pc:sldMk cId="620449751" sldId="258"/>
            <ac:picMk id="9" creationId="{25B445B1-5890-BF64-2699-1B61F0023802}"/>
          </ac:picMkLst>
        </pc:picChg>
        <pc:picChg chg="add mod">
          <ac:chgData name="Gareth Maguire" userId="3759c4d7-5c4f-4b1b-917f-0bb0b4c5ed91" providerId="ADAL" clId="{8DB80165-2CB8-4947-838F-5AF943438611}" dt="2026-06-03T13:02:05.184" v="589" actId="1076"/>
          <ac:picMkLst>
            <pc:docMk/>
            <pc:sldMk cId="620449751" sldId="258"/>
            <ac:picMk id="2050" creationId="{3A35BE54-0ACB-A98B-1434-8352EFB95082}"/>
          </ac:picMkLst>
        </pc:picChg>
        <pc:cxnChg chg="add mod">
          <ac:chgData name="Gareth Maguire" userId="3759c4d7-5c4f-4b1b-917f-0bb0b4c5ed91" providerId="ADAL" clId="{8DB80165-2CB8-4947-838F-5AF943438611}" dt="2026-06-02T14:27:49.602" v="283" actId="1076"/>
          <ac:cxnSpMkLst>
            <pc:docMk/>
            <pc:sldMk cId="620449751" sldId="258"/>
            <ac:cxnSpMk id="11" creationId="{80F00012-E34D-1E58-E9BB-417324E617E7}"/>
          </ac:cxnSpMkLst>
        </pc:cxnChg>
      </pc:sldChg>
      <pc:sldChg chg="addSp delSp modSp mod">
        <pc:chgData name="Gareth Maguire" userId="3759c4d7-5c4f-4b1b-917f-0bb0b4c5ed91" providerId="ADAL" clId="{8DB80165-2CB8-4947-838F-5AF943438611}" dt="2026-06-22T08:14:06.085" v="729" actId="478"/>
        <pc:sldMkLst>
          <pc:docMk/>
          <pc:sldMk cId="3420910565" sldId="259"/>
        </pc:sldMkLst>
        <pc:spChg chg="add">
          <ac:chgData name="Gareth Maguire" userId="3759c4d7-5c4f-4b1b-917f-0bb0b4c5ed91" providerId="ADAL" clId="{8DB80165-2CB8-4947-838F-5AF943438611}" dt="2026-06-22T08:11:46.999" v="701"/>
          <ac:spMkLst>
            <pc:docMk/>
            <pc:sldMk cId="3420910565" sldId="259"/>
            <ac:spMk id="2" creationId="{D4661FCC-E8DA-2A80-AD96-C5D077C38FD0}"/>
          </ac:spMkLst>
        </pc:spChg>
        <pc:spChg chg="add mod ord">
          <ac:chgData name="Gareth Maguire" userId="3759c4d7-5c4f-4b1b-917f-0bb0b4c5ed91" providerId="ADAL" clId="{8DB80165-2CB8-4947-838F-5AF943438611}" dt="2026-06-03T07:51:39.048" v="427" actId="166"/>
          <ac:spMkLst>
            <pc:docMk/>
            <pc:sldMk cId="3420910565" sldId="259"/>
            <ac:spMk id="4" creationId="{35717243-5C5A-4C65-2239-17447DCE6E36}"/>
          </ac:spMkLst>
        </pc:spChg>
        <pc:spChg chg="mod ord">
          <ac:chgData name="Gareth Maguire" userId="3759c4d7-5c4f-4b1b-917f-0bb0b4c5ed91" providerId="ADAL" clId="{8DB80165-2CB8-4947-838F-5AF943438611}" dt="2026-06-22T08:13:55.278" v="728" actId="1036"/>
          <ac:spMkLst>
            <pc:docMk/>
            <pc:sldMk cId="3420910565" sldId="259"/>
            <ac:spMk id="5" creationId="{20199BBE-6BEE-27FF-C873-607A0EAFD71A}"/>
          </ac:spMkLst>
        </pc:spChg>
        <pc:spChg chg="add mod ord">
          <ac:chgData name="Gareth Maguire" userId="3759c4d7-5c4f-4b1b-917f-0bb0b4c5ed91" providerId="ADAL" clId="{8DB80165-2CB8-4947-838F-5AF943438611}" dt="2026-06-03T12:49:02.545" v="588" actId="166"/>
          <ac:spMkLst>
            <pc:docMk/>
            <pc:sldMk cId="3420910565" sldId="259"/>
            <ac:spMk id="7" creationId="{5F4883AC-7DDE-F477-6F0C-8AD2EDC17987}"/>
          </ac:spMkLst>
        </pc:spChg>
        <pc:spChg chg="add mod">
          <ac:chgData name="Gareth Maguire" userId="3759c4d7-5c4f-4b1b-917f-0bb0b4c5ed91" providerId="ADAL" clId="{8DB80165-2CB8-4947-838F-5AF943438611}" dt="2026-06-03T07:45:49.657" v="376" actId="207"/>
          <ac:spMkLst>
            <pc:docMk/>
            <pc:sldMk cId="3420910565" sldId="259"/>
            <ac:spMk id="10" creationId="{BB8C01DA-F52C-34DA-11D0-8FA0D7D49910}"/>
          </ac:spMkLst>
        </pc:spChg>
        <pc:spChg chg="add mod">
          <ac:chgData name="Gareth Maguire" userId="3759c4d7-5c4f-4b1b-917f-0bb0b4c5ed91" providerId="ADAL" clId="{8DB80165-2CB8-4947-838F-5AF943438611}" dt="2026-06-22T08:13:15.924" v="715" actId="14100"/>
          <ac:spMkLst>
            <pc:docMk/>
            <pc:sldMk cId="3420910565" sldId="259"/>
            <ac:spMk id="11" creationId="{74B24FA6-A41B-C40D-58BF-0557D0A18657}"/>
          </ac:spMkLst>
        </pc:spChg>
        <pc:spChg chg="add del mod">
          <ac:chgData name="Gareth Maguire" userId="3759c4d7-5c4f-4b1b-917f-0bb0b4c5ed91" providerId="ADAL" clId="{8DB80165-2CB8-4947-838F-5AF943438611}" dt="2026-06-22T08:12:12.926" v="707" actId="478"/>
          <ac:spMkLst>
            <pc:docMk/>
            <pc:sldMk cId="3420910565" sldId="259"/>
            <ac:spMk id="12" creationId="{5D4DBDC0-0AB6-33D7-C4AA-EF5CAB333158}"/>
          </ac:spMkLst>
        </pc:spChg>
        <pc:spChg chg="add mod ord">
          <ac:chgData name="Gareth Maguire" userId="3759c4d7-5c4f-4b1b-917f-0bb0b4c5ed91" providerId="ADAL" clId="{8DB80165-2CB8-4947-838F-5AF943438611}" dt="2026-06-17T08:37:57.703" v="624" actId="14100"/>
          <ac:spMkLst>
            <pc:docMk/>
            <pc:sldMk cId="3420910565" sldId="259"/>
            <ac:spMk id="13" creationId="{CB28E0CF-82B7-4134-8C1D-E0A399A72F9C}"/>
          </ac:spMkLst>
        </pc:spChg>
        <pc:spChg chg="add mod">
          <ac:chgData name="Gareth Maguire" userId="3759c4d7-5c4f-4b1b-917f-0bb0b4c5ed91" providerId="ADAL" clId="{8DB80165-2CB8-4947-838F-5AF943438611}" dt="2026-06-22T08:12:27.043" v="710" actId="1076"/>
          <ac:spMkLst>
            <pc:docMk/>
            <pc:sldMk cId="3420910565" sldId="259"/>
            <ac:spMk id="15" creationId="{D65339E6-1730-816B-22FE-DEABEECCC060}"/>
          </ac:spMkLst>
        </pc:spChg>
        <pc:spChg chg="add del mod">
          <ac:chgData name="Gareth Maguire" userId="3759c4d7-5c4f-4b1b-917f-0bb0b4c5ed91" providerId="ADAL" clId="{8DB80165-2CB8-4947-838F-5AF943438611}" dt="2026-06-22T08:14:06.085" v="729" actId="478"/>
          <ac:spMkLst>
            <pc:docMk/>
            <pc:sldMk cId="3420910565" sldId="259"/>
            <ac:spMk id="17" creationId="{D58386F3-4105-2906-A6DD-E1093C8EF2D7}"/>
          </ac:spMkLst>
        </pc:spChg>
        <pc:picChg chg="add mod ord modCrop">
          <ac:chgData name="Gareth Maguire" userId="3759c4d7-5c4f-4b1b-917f-0bb0b4c5ed91" providerId="ADAL" clId="{8DB80165-2CB8-4947-838F-5AF943438611}" dt="2026-06-03T07:36:05.337" v="350" actId="167"/>
          <ac:picMkLst>
            <pc:docMk/>
            <pc:sldMk cId="3420910565" sldId="259"/>
            <ac:picMk id="3" creationId="{567D511D-E225-2B0E-D770-41C59D97581E}"/>
          </ac:picMkLst>
        </pc:picChg>
        <pc:picChg chg="add mod ord">
          <ac:chgData name="Gareth Maguire" userId="3759c4d7-5c4f-4b1b-917f-0bb0b4c5ed91" providerId="ADAL" clId="{8DB80165-2CB8-4947-838F-5AF943438611}" dt="2026-06-03T08:09:30.486" v="480" actId="166"/>
          <ac:picMkLst>
            <pc:docMk/>
            <pc:sldMk cId="3420910565" sldId="259"/>
            <ac:picMk id="6" creationId="{236C80F1-4001-844D-E0E4-4BE8E5A03261}"/>
          </ac:picMkLst>
        </pc:picChg>
        <pc:picChg chg="add mod">
          <ac:chgData name="Gareth Maguire" userId="3759c4d7-5c4f-4b1b-917f-0bb0b4c5ed91" providerId="ADAL" clId="{8DB80165-2CB8-4947-838F-5AF943438611}" dt="2026-06-17T08:37:15.817" v="619" actId="1076"/>
          <ac:picMkLst>
            <pc:docMk/>
            <pc:sldMk cId="3420910565" sldId="259"/>
            <ac:picMk id="1026" creationId="{3DDE4C40-FEED-87AD-2D35-1743F9B01C31}"/>
          </ac:picMkLst>
        </pc:picChg>
        <pc:cxnChg chg="add mod">
          <ac:chgData name="Gareth Maguire" userId="3759c4d7-5c4f-4b1b-917f-0bb0b4c5ed91" providerId="ADAL" clId="{8DB80165-2CB8-4947-838F-5AF943438611}" dt="2026-06-02T14:32:22.841" v="291"/>
          <ac:cxnSpMkLst>
            <pc:docMk/>
            <pc:sldMk cId="3420910565" sldId="259"/>
            <ac:cxnSpMk id="8" creationId="{B99B7BD8-C676-93FD-7617-EF2D4B067519}"/>
          </ac:cxnSpMkLst>
        </pc:cxnChg>
        <pc:cxnChg chg="add mod ord">
          <ac:chgData name="Gareth Maguire" userId="3759c4d7-5c4f-4b1b-917f-0bb0b4c5ed91" providerId="ADAL" clId="{8DB80165-2CB8-4947-838F-5AF943438611}" dt="2026-06-03T07:37:44.197" v="366" actId="692"/>
          <ac:cxnSpMkLst>
            <pc:docMk/>
            <pc:sldMk cId="3420910565" sldId="259"/>
            <ac:cxnSpMk id="9" creationId="{6334413B-E349-E5DF-6F32-C25B9CDC461D}"/>
          </ac:cxnSpMkLst>
        </pc:cxnChg>
      </pc:sldChg>
      <pc:sldChg chg="addSp delSp modSp mod">
        <pc:chgData name="Gareth Maguire" userId="3759c4d7-5c4f-4b1b-917f-0bb0b4c5ed91" providerId="ADAL" clId="{8DB80165-2CB8-4947-838F-5AF943438611}" dt="2026-06-03T08:52:10.393" v="581" actId="403"/>
        <pc:sldMkLst>
          <pc:docMk/>
          <pc:sldMk cId="46280858" sldId="260"/>
        </pc:sldMkLst>
        <pc:spChg chg="add mod">
          <ac:chgData name="Gareth Maguire" userId="3759c4d7-5c4f-4b1b-917f-0bb0b4c5ed91" providerId="ADAL" clId="{8DB80165-2CB8-4947-838F-5AF943438611}" dt="2026-06-03T07:50:44.858" v="418" actId="1076"/>
          <ac:spMkLst>
            <pc:docMk/>
            <pc:sldMk cId="46280858" sldId="260"/>
            <ac:spMk id="2" creationId="{D03481AF-5B24-DEA2-3F1B-7DC8F9C489E4}"/>
          </ac:spMkLst>
        </pc:spChg>
        <pc:spChg chg="add mod">
          <ac:chgData name="Gareth Maguire" userId="3759c4d7-5c4f-4b1b-917f-0bb0b4c5ed91" providerId="ADAL" clId="{8DB80165-2CB8-4947-838F-5AF943438611}" dt="2026-06-03T07:50:44.858" v="418" actId="1076"/>
          <ac:spMkLst>
            <pc:docMk/>
            <pc:sldMk cId="46280858" sldId="260"/>
            <ac:spMk id="3" creationId="{C59A3ABE-3275-E9BD-02AC-864443E94D35}"/>
          </ac:spMkLst>
        </pc:spChg>
        <pc:spChg chg="add mod">
          <ac:chgData name="Gareth Maguire" userId="3759c4d7-5c4f-4b1b-917f-0bb0b4c5ed91" providerId="ADAL" clId="{8DB80165-2CB8-4947-838F-5AF943438611}" dt="2026-06-03T07:50:44.858" v="418" actId="1076"/>
          <ac:spMkLst>
            <pc:docMk/>
            <pc:sldMk cId="46280858" sldId="260"/>
            <ac:spMk id="4" creationId="{276C8C5C-7C91-D8FF-C3DA-0BD1DB28DC52}"/>
          </ac:spMkLst>
        </pc:spChg>
        <pc:spChg chg="mod">
          <ac:chgData name="Gareth Maguire" userId="3759c4d7-5c4f-4b1b-917f-0bb0b4c5ed91" providerId="ADAL" clId="{8DB80165-2CB8-4947-838F-5AF943438611}" dt="2026-06-03T08:52:10.393" v="581" actId="403"/>
          <ac:spMkLst>
            <pc:docMk/>
            <pc:sldMk cId="46280858" sldId="260"/>
            <ac:spMk id="5" creationId="{EF7C151B-B43E-9DB2-25A9-DB8762690CB8}"/>
          </ac:spMkLst>
        </pc:spChg>
        <pc:spChg chg="add mod">
          <ac:chgData name="Gareth Maguire" userId="3759c4d7-5c4f-4b1b-917f-0bb0b4c5ed91" providerId="ADAL" clId="{8DB80165-2CB8-4947-838F-5AF943438611}" dt="2026-06-02T14:35:51.790" v="303" actId="113"/>
          <ac:spMkLst>
            <pc:docMk/>
            <pc:sldMk cId="46280858" sldId="260"/>
            <ac:spMk id="7" creationId="{6DAA5615-A4AD-4A76-AF73-DD948DEECB54}"/>
          </ac:spMkLst>
        </pc:spChg>
        <pc:spChg chg="add mod">
          <ac:chgData name="Gareth Maguire" userId="3759c4d7-5c4f-4b1b-917f-0bb0b4c5ed91" providerId="ADAL" clId="{8DB80165-2CB8-4947-838F-5AF943438611}" dt="2026-06-03T07:50:44.858" v="418" actId="1076"/>
          <ac:spMkLst>
            <pc:docMk/>
            <pc:sldMk cId="46280858" sldId="260"/>
            <ac:spMk id="18" creationId="{BBA23564-2ACF-749B-264D-73FB4064E9DD}"/>
          </ac:spMkLst>
        </pc:spChg>
        <pc:spChg chg="add mod">
          <ac:chgData name="Gareth Maguire" userId="3759c4d7-5c4f-4b1b-917f-0bb0b4c5ed91" providerId="ADAL" clId="{8DB80165-2CB8-4947-838F-5AF943438611}" dt="2026-06-03T07:50:44.858" v="418" actId="1076"/>
          <ac:spMkLst>
            <pc:docMk/>
            <pc:sldMk cId="46280858" sldId="260"/>
            <ac:spMk id="20" creationId="{AD3696C4-2BF3-F88E-094A-A92D817D3247}"/>
          </ac:spMkLst>
        </pc:spChg>
        <pc:spChg chg="add mod">
          <ac:chgData name="Gareth Maguire" userId="3759c4d7-5c4f-4b1b-917f-0bb0b4c5ed91" providerId="ADAL" clId="{8DB80165-2CB8-4947-838F-5AF943438611}" dt="2026-06-03T07:50:44.858" v="418" actId="1076"/>
          <ac:spMkLst>
            <pc:docMk/>
            <pc:sldMk cId="46280858" sldId="260"/>
            <ac:spMk id="22" creationId="{F9A5DDEC-7877-D569-BCCB-282E15FD49CB}"/>
          </ac:spMkLst>
        </pc:spChg>
        <pc:spChg chg="add mod">
          <ac:chgData name="Gareth Maguire" userId="3759c4d7-5c4f-4b1b-917f-0bb0b4c5ed91" providerId="ADAL" clId="{8DB80165-2CB8-4947-838F-5AF943438611}" dt="2026-06-03T07:52:18.264" v="437" actId="5793"/>
          <ac:spMkLst>
            <pc:docMk/>
            <pc:sldMk cId="46280858" sldId="260"/>
            <ac:spMk id="24" creationId="{5E1FC24A-A547-69BA-F1E5-6296F5E332CC}"/>
          </ac:spMkLst>
        </pc:spChg>
        <pc:spChg chg="add mod ord">
          <ac:chgData name="Gareth Maguire" userId="3759c4d7-5c4f-4b1b-917f-0bb0b4c5ed91" providerId="ADAL" clId="{8DB80165-2CB8-4947-838F-5AF943438611}" dt="2026-06-03T07:51:30.186" v="426" actId="14100"/>
          <ac:spMkLst>
            <pc:docMk/>
            <pc:sldMk cId="46280858" sldId="260"/>
            <ac:spMk id="26" creationId="{8E0AF79A-5178-4D9C-1FCC-DFD7D0C68915}"/>
          </ac:spMkLst>
        </pc:spChg>
        <pc:spChg chg="add mod">
          <ac:chgData name="Gareth Maguire" userId="3759c4d7-5c4f-4b1b-917f-0bb0b4c5ed91" providerId="ADAL" clId="{8DB80165-2CB8-4947-838F-5AF943438611}" dt="2026-06-03T07:51:45.348" v="428"/>
          <ac:spMkLst>
            <pc:docMk/>
            <pc:sldMk cId="46280858" sldId="260"/>
            <ac:spMk id="27" creationId="{FEA61462-C4C5-08CC-F93E-BDDC65B36B51}"/>
          </ac:spMkLst>
        </pc:spChg>
        <pc:picChg chg="add mod">
          <ac:chgData name="Gareth Maguire" userId="3759c4d7-5c4f-4b1b-917f-0bb0b4c5ed91" providerId="ADAL" clId="{8DB80165-2CB8-4947-838F-5AF943438611}" dt="2026-06-03T08:01:43.544" v="463" actId="207"/>
          <ac:picMkLst>
            <pc:docMk/>
            <pc:sldMk cId="46280858" sldId="260"/>
            <ac:picMk id="29" creationId="{258321C6-622A-C10E-CCCC-B77401D30DD8}"/>
          </ac:picMkLst>
        </pc:picChg>
        <pc:picChg chg="add mod">
          <ac:chgData name="Gareth Maguire" userId="3759c4d7-5c4f-4b1b-917f-0bb0b4c5ed91" providerId="ADAL" clId="{8DB80165-2CB8-4947-838F-5AF943438611}" dt="2026-06-03T08:01:43.544" v="463" actId="207"/>
          <ac:picMkLst>
            <pc:docMk/>
            <pc:sldMk cId="46280858" sldId="260"/>
            <ac:picMk id="31" creationId="{C4EBBD28-83D7-04C9-0149-784931091FB6}"/>
          </ac:picMkLst>
        </pc:picChg>
        <pc:picChg chg="add mod">
          <ac:chgData name="Gareth Maguire" userId="3759c4d7-5c4f-4b1b-917f-0bb0b4c5ed91" providerId="ADAL" clId="{8DB80165-2CB8-4947-838F-5AF943438611}" dt="2026-06-03T08:01:43.544" v="463" actId="207"/>
          <ac:picMkLst>
            <pc:docMk/>
            <pc:sldMk cId="46280858" sldId="260"/>
            <ac:picMk id="33" creationId="{5188D399-DE28-6C1A-3B2C-C6BA397F9D36}"/>
          </ac:picMkLst>
        </pc:picChg>
        <pc:cxnChg chg="add mod">
          <ac:chgData name="Gareth Maguire" userId="3759c4d7-5c4f-4b1b-917f-0bb0b4c5ed91" providerId="ADAL" clId="{8DB80165-2CB8-4947-838F-5AF943438611}" dt="2026-06-02T14:32:26.402" v="292"/>
          <ac:cxnSpMkLst>
            <pc:docMk/>
            <pc:sldMk cId="46280858" sldId="260"/>
            <ac:cxnSpMk id="8" creationId="{7377BC3B-54A4-A06A-CD8B-CE2516A15FA8}"/>
          </ac:cxnSpMkLst>
        </pc:cxnChg>
        <pc:cxnChg chg="add mod ord">
          <ac:chgData name="Gareth Maguire" userId="3759c4d7-5c4f-4b1b-917f-0bb0b4c5ed91" providerId="ADAL" clId="{8DB80165-2CB8-4947-838F-5AF943438611}" dt="2026-06-03T08:51:07.982" v="574" actId="692"/>
          <ac:cxnSpMkLst>
            <pc:docMk/>
            <pc:sldMk cId="46280858" sldId="260"/>
            <ac:cxnSpMk id="25" creationId="{28359B64-0644-BD69-3F07-B2AC5C566E81}"/>
          </ac:cxnSpMkLst>
        </pc:cxnChg>
      </pc:sldChg>
      <pc:sldChg chg="addSp delSp modSp mod">
        <pc:chgData name="Gareth Maguire" userId="3759c4d7-5c4f-4b1b-917f-0bb0b4c5ed91" providerId="ADAL" clId="{8DB80165-2CB8-4947-838F-5AF943438611}" dt="2026-06-03T08:09:59.070" v="485" actId="14100"/>
        <pc:sldMkLst>
          <pc:docMk/>
          <pc:sldMk cId="3295226815" sldId="261"/>
        </pc:sldMkLst>
        <pc:spChg chg="mod">
          <ac:chgData name="Gareth Maguire" userId="3759c4d7-5c4f-4b1b-917f-0bb0b4c5ed91" providerId="ADAL" clId="{8DB80165-2CB8-4947-838F-5AF943438611}" dt="2026-06-03T08:03:35.909" v="470" actId="1076"/>
          <ac:spMkLst>
            <pc:docMk/>
            <pc:sldMk cId="3295226815" sldId="261"/>
            <ac:spMk id="5" creationId="{7A58C191-1A37-B36E-1165-1B1D450AE37F}"/>
          </ac:spMkLst>
        </pc:spChg>
        <pc:spChg chg="add mod">
          <ac:chgData name="Gareth Maguire" userId="3759c4d7-5c4f-4b1b-917f-0bb0b4c5ed91" providerId="ADAL" clId="{8DB80165-2CB8-4947-838F-5AF943438611}" dt="2026-06-02T14:36:08" v="315" actId="113"/>
          <ac:spMkLst>
            <pc:docMk/>
            <pc:sldMk cId="3295226815" sldId="261"/>
            <ac:spMk id="7" creationId="{CCD4305C-AD61-7170-9AF9-E38538E8BFB5}"/>
          </ac:spMkLst>
        </pc:spChg>
        <pc:spChg chg="add mod ord">
          <ac:chgData name="Gareth Maguire" userId="3759c4d7-5c4f-4b1b-917f-0bb0b4c5ed91" providerId="ADAL" clId="{8DB80165-2CB8-4947-838F-5AF943438611}" dt="2026-06-03T08:09:17.241" v="479" actId="167"/>
          <ac:spMkLst>
            <pc:docMk/>
            <pc:sldMk cId="3295226815" sldId="261"/>
            <ac:spMk id="9" creationId="{EFCC2959-C279-EBC8-1E08-C8C24769E1BF}"/>
          </ac:spMkLst>
        </pc:spChg>
        <pc:spChg chg="add mod ord">
          <ac:chgData name="Gareth Maguire" userId="3759c4d7-5c4f-4b1b-917f-0bb0b4c5ed91" providerId="ADAL" clId="{8DB80165-2CB8-4947-838F-5AF943438611}" dt="2026-06-03T08:09:17.241" v="479" actId="167"/>
          <ac:spMkLst>
            <pc:docMk/>
            <pc:sldMk cId="3295226815" sldId="261"/>
            <ac:spMk id="10" creationId="{DC02FB84-421C-731A-1971-895DF692A484}"/>
          </ac:spMkLst>
        </pc:spChg>
        <pc:spChg chg="add mod ord">
          <ac:chgData name="Gareth Maguire" userId="3759c4d7-5c4f-4b1b-917f-0bb0b4c5ed91" providerId="ADAL" clId="{8DB80165-2CB8-4947-838F-5AF943438611}" dt="2026-06-03T08:09:52.512" v="483" actId="166"/>
          <ac:spMkLst>
            <pc:docMk/>
            <pc:sldMk cId="3295226815" sldId="261"/>
            <ac:spMk id="11" creationId="{4519B577-1BB1-9521-6384-A8FD5B692CFC}"/>
          </ac:spMkLst>
        </pc:spChg>
        <pc:spChg chg="add mod">
          <ac:chgData name="Gareth Maguire" userId="3759c4d7-5c4f-4b1b-917f-0bb0b4c5ed91" providerId="ADAL" clId="{8DB80165-2CB8-4947-838F-5AF943438611}" dt="2026-06-03T08:09:59.070" v="485" actId="14100"/>
          <ac:spMkLst>
            <pc:docMk/>
            <pc:sldMk cId="3295226815" sldId="261"/>
            <ac:spMk id="12" creationId="{5E5AA843-8D17-1409-B678-155A4C01B36B}"/>
          </ac:spMkLst>
        </pc:spChg>
        <pc:picChg chg="add mod">
          <ac:chgData name="Gareth Maguire" userId="3759c4d7-5c4f-4b1b-917f-0bb0b4c5ed91" providerId="ADAL" clId="{8DB80165-2CB8-4947-838F-5AF943438611}" dt="2026-06-03T08:08:48.332" v="475" actId="1076"/>
          <ac:picMkLst>
            <pc:docMk/>
            <pc:sldMk cId="3295226815" sldId="261"/>
            <ac:picMk id="6" creationId="{1845CAB3-93DC-4560-1666-DB4EFF4CFC78}"/>
          </ac:picMkLst>
        </pc:picChg>
        <pc:picChg chg="add mod">
          <ac:chgData name="Gareth Maguire" userId="3759c4d7-5c4f-4b1b-917f-0bb0b4c5ed91" providerId="ADAL" clId="{8DB80165-2CB8-4947-838F-5AF943438611}" dt="2026-06-03T08:09:41.808" v="481"/>
          <ac:picMkLst>
            <pc:docMk/>
            <pc:sldMk cId="3295226815" sldId="261"/>
            <ac:picMk id="13" creationId="{85DF4C1E-549E-D221-7B85-24E8F8F843A4}"/>
          </ac:picMkLst>
        </pc:picChg>
        <pc:cxnChg chg="add mod">
          <ac:chgData name="Gareth Maguire" userId="3759c4d7-5c4f-4b1b-917f-0bb0b4c5ed91" providerId="ADAL" clId="{8DB80165-2CB8-4947-838F-5AF943438611}" dt="2026-06-02T14:32:30.018" v="293"/>
          <ac:cxnSpMkLst>
            <pc:docMk/>
            <pc:sldMk cId="3295226815" sldId="261"/>
            <ac:cxnSpMk id="8" creationId="{94C0FD3A-92AA-3831-6C38-278A3365A726}"/>
          </ac:cxnSpMkLst>
        </pc:cxnChg>
      </pc:sldChg>
      <pc:sldChg chg="addSp delSp modSp mod">
        <pc:chgData name="Gareth Maguire" userId="3759c4d7-5c4f-4b1b-917f-0bb0b4c5ed91" providerId="ADAL" clId="{8DB80165-2CB8-4947-838F-5AF943438611}" dt="2026-06-03T08:54:44.366" v="585" actId="1076"/>
        <pc:sldMkLst>
          <pc:docMk/>
          <pc:sldMk cId="3546838142" sldId="262"/>
        </pc:sldMkLst>
        <pc:spChg chg="mod">
          <ac:chgData name="Gareth Maguire" userId="3759c4d7-5c4f-4b1b-917f-0bb0b4c5ed91" providerId="ADAL" clId="{8DB80165-2CB8-4947-838F-5AF943438611}" dt="2026-06-03T08:44:44.381" v="542" actId="1076"/>
          <ac:spMkLst>
            <pc:docMk/>
            <pc:sldMk cId="3546838142" sldId="262"/>
            <ac:spMk id="5" creationId="{D810C418-304D-9B7B-9AFA-DD51952B7529}"/>
          </ac:spMkLst>
        </pc:spChg>
        <pc:spChg chg="add mod">
          <ac:chgData name="Gareth Maguire" userId="3759c4d7-5c4f-4b1b-917f-0bb0b4c5ed91" providerId="ADAL" clId="{8DB80165-2CB8-4947-838F-5AF943438611}" dt="2026-06-03T08:31:52.254" v="497" actId="207"/>
          <ac:spMkLst>
            <pc:docMk/>
            <pc:sldMk cId="3546838142" sldId="262"/>
            <ac:spMk id="7" creationId="{C0EA8033-0432-C095-AEFA-42B91694784A}"/>
          </ac:spMkLst>
        </pc:spChg>
        <pc:spChg chg="add mod ord">
          <ac:chgData name="Gareth Maguire" userId="3759c4d7-5c4f-4b1b-917f-0bb0b4c5ed91" providerId="ADAL" clId="{8DB80165-2CB8-4947-838F-5AF943438611}" dt="2026-06-03T08:32:13.948" v="499" actId="14100"/>
          <ac:spMkLst>
            <pc:docMk/>
            <pc:sldMk cId="3546838142" sldId="262"/>
            <ac:spMk id="9" creationId="{F5D39A09-A639-E7B4-145F-141466088381}"/>
          </ac:spMkLst>
        </pc:spChg>
        <pc:spChg chg="add mod">
          <ac:chgData name="Gareth Maguire" userId="3759c4d7-5c4f-4b1b-917f-0bb0b4c5ed91" providerId="ADAL" clId="{8DB80165-2CB8-4947-838F-5AF943438611}" dt="2026-06-03T08:31:33.215" v="493"/>
          <ac:spMkLst>
            <pc:docMk/>
            <pc:sldMk cId="3546838142" sldId="262"/>
            <ac:spMk id="10" creationId="{0A043E3C-5E47-2B28-A27F-69DD376FE4E2}"/>
          </ac:spMkLst>
        </pc:spChg>
        <pc:spChg chg="add mod ord">
          <ac:chgData name="Gareth Maguire" userId="3759c4d7-5c4f-4b1b-917f-0bb0b4c5ed91" providerId="ADAL" clId="{8DB80165-2CB8-4947-838F-5AF943438611}" dt="2026-06-03T08:35:03.391" v="511" actId="1076"/>
          <ac:spMkLst>
            <pc:docMk/>
            <pc:sldMk cId="3546838142" sldId="262"/>
            <ac:spMk id="13" creationId="{B26DC3AA-7376-D436-9996-E8CFB703A685}"/>
          </ac:spMkLst>
        </pc:spChg>
        <pc:picChg chg="add mod">
          <ac:chgData name="Gareth Maguire" userId="3759c4d7-5c4f-4b1b-917f-0bb0b4c5ed91" providerId="ADAL" clId="{8DB80165-2CB8-4947-838F-5AF943438611}" dt="2026-06-03T08:54:44.366" v="585" actId="1076"/>
          <ac:picMkLst>
            <pc:docMk/>
            <pc:sldMk cId="3546838142" sldId="262"/>
            <ac:picMk id="14" creationId="{E88DAF03-D144-EFB5-762F-8E53815A9348}"/>
          </ac:picMkLst>
        </pc:picChg>
        <pc:cxnChg chg="add mod">
          <ac:chgData name="Gareth Maguire" userId="3759c4d7-5c4f-4b1b-917f-0bb0b4c5ed91" providerId="ADAL" clId="{8DB80165-2CB8-4947-838F-5AF943438611}" dt="2026-06-03T08:28:04.387" v="486"/>
          <ac:cxnSpMkLst>
            <pc:docMk/>
            <pc:sldMk cId="3546838142" sldId="262"/>
            <ac:cxnSpMk id="2" creationId="{AB2B8596-D9D0-B040-F469-637E58F464DD}"/>
          </ac:cxnSpMkLst>
        </pc:cxnChg>
      </pc:sldChg>
      <pc:sldChg chg="addSp delSp modSp mod">
        <pc:chgData name="Gareth Maguire" userId="3759c4d7-5c4f-4b1b-917f-0bb0b4c5ed91" providerId="ADAL" clId="{8DB80165-2CB8-4947-838F-5AF943438611}" dt="2026-06-03T08:50:47.500" v="573" actId="12"/>
        <pc:sldMkLst>
          <pc:docMk/>
          <pc:sldMk cId="1731983093" sldId="263"/>
        </pc:sldMkLst>
        <pc:spChg chg="add mod">
          <ac:chgData name="Gareth Maguire" userId="3759c4d7-5c4f-4b1b-917f-0bb0b4c5ed91" providerId="ADAL" clId="{8DB80165-2CB8-4947-838F-5AF943438611}" dt="2026-06-03T08:47:43.167" v="555" actId="1076"/>
          <ac:spMkLst>
            <pc:docMk/>
            <pc:sldMk cId="1731983093" sldId="263"/>
            <ac:spMk id="3" creationId="{F47664EB-DDEC-3CD1-2351-6EA0509E6F0B}"/>
          </ac:spMkLst>
        </pc:spChg>
        <pc:spChg chg="add mod">
          <ac:chgData name="Gareth Maguire" userId="3759c4d7-5c4f-4b1b-917f-0bb0b4c5ed91" providerId="ADAL" clId="{8DB80165-2CB8-4947-838F-5AF943438611}" dt="2026-06-03T08:50:47.500" v="573" actId="12"/>
          <ac:spMkLst>
            <pc:docMk/>
            <pc:sldMk cId="1731983093" sldId="263"/>
            <ac:spMk id="6" creationId="{72A752CE-A618-D1FE-6636-F83C9C7B4E57}"/>
          </ac:spMkLst>
        </pc:spChg>
        <pc:spChg chg="add mod">
          <ac:chgData name="Gareth Maguire" userId="3759c4d7-5c4f-4b1b-917f-0bb0b4c5ed91" providerId="ADAL" clId="{8DB80165-2CB8-4947-838F-5AF943438611}" dt="2026-06-02T14:36:28.543" v="327" actId="113"/>
          <ac:spMkLst>
            <pc:docMk/>
            <pc:sldMk cId="1731983093" sldId="263"/>
            <ac:spMk id="7" creationId="{4FE8EF1C-F719-1F70-2EF3-79CFA55D593E}"/>
          </ac:spMkLst>
        </pc:spChg>
        <pc:spChg chg="add mod">
          <ac:chgData name="Gareth Maguire" userId="3759c4d7-5c4f-4b1b-917f-0bb0b4c5ed91" providerId="ADAL" clId="{8DB80165-2CB8-4947-838F-5AF943438611}" dt="2026-06-03T08:48:48.087" v="563" actId="1076"/>
          <ac:spMkLst>
            <pc:docMk/>
            <pc:sldMk cId="1731983093" sldId="263"/>
            <ac:spMk id="10" creationId="{0FE27DFB-C4C4-4A22-DCC2-6B0BD7A05F8B}"/>
          </ac:spMkLst>
        </pc:spChg>
        <pc:spChg chg="add mod ord">
          <ac:chgData name="Gareth Maguire" userId="3759c4d7-5c4f-4b1b-917f-0bb0b4c5ed91" providerId="ADAL" clId="{8DB80165-2CB8-4947-838F-5AF943438611}" dt="2026-06-03T08:49:21.109" v="567" actId="166"/>
          <ac:spMkLst>
            <pc:docMk/>
            <pc:sldMk cId="1731983093" sldId="263"/>
            <ac:spMk id="13" creationId="{EF557ED3-54DD-0682-AC4B-0563F1CCBA83}"/>
          </ac:spMkLst>
        </pc:spChg>
        <pc:spChg chg="add mod ord">
          <ac:chgData name="Gareth Maguire" userId="3759c4d7-5c4f-4b1b-917f-0bb0b4c5ed91" providerId="ADAL" clId="{8DB80165-2CB8-4947-838F-5AF943438611}" dt="2026-06-03T08:48:41.080" v="562" actId="1076"/>
          <ac:spMkLst>
            <pc:docMk/>
            <pc:sldMk cId="1731983093" sldId="263"/>
            <ac:spMk id="14" creationId="{B5DA605A-FA33-03EE-3872-41C16A8450AB}"/>
          </ac:spMkLst>
        </pc:spChg>
        <pc:spChg chg="add mod ord">
          <ac:chgData name="Gareth Maguire" userId="3759c4d7-5c4f-4b1b-917f-0bb0b4c5ed91" providerId="ADAL" clId="{8DB80165-2CB8-4947-838F-5AF943438611}" dt="2026-06-03T08:48:35.028" v="561" actId="14100"/>
          <ac:spMkLst>
            <pc:docMk/>
            <pc:sldMk cId="1731983093" sldId="263"/>
            <ac:spMk id="15" creationId="{0FED7971-5F73-529B-9D23-E186236D5C88}"/>
          </ac:spMkLst>
        </pc:spChg>
        <pc:spChg chg="add mod">
          <ac:chgData name="Gareth Maguire" userId="3759c4d7-5c4f-4b1b-917f-0bb0b4c5ed91" providerId="ADAL" clId="{8DB80165-2CB8-4947-838F-5AF943438611}" dt="2026-06-03T08:49:27.465" v="568" actId="14100"/>
          <ac:spMkLst>
            <pc:docMk/>
            <pc:sldMk cId="1731983093" sldId="263"/>
            <ac:spMk id="17" creationId="{0F74BB8C-D89B-EA06-AF08-65B6ED772322}"/>
          </ac:spMkLst>
        </pc:spChg>
        <pc:picChg chg="add mod modCrop">
          <ac:chgData name="Gareth Maguire" userId="3759c4d7-5c4f-4b1b-917f-0bb0b4c5ed91" providerId="ADAL" clId="{8DB80165-2CB8-4947-838F-5AF943438611}" dt="2026-06-03T08:47:33.739" v="554" actId="732"/>
          <ac:picMkLst>
            <pc:docMk/>
            <pc:sldMk cId="1731983093" sldId="263"/>
            <ac:picMk id="12" creationId="{47F1D469-6E34-B077-A9F7-FDE448976A44}"/>
          </ac:picMkLst>
        </pc:picChg>
        <pc:picChg chg="add mod ord">
          <ac:chgData name="Gareth Maguire" userId="3759c4d7-5c4f-4b1b-917f-0bb0b4c5ed91" providerId="ADAL" clId="{8DB80165-2CB8-4947-838F-5AF943438611}" dt="2026-06-03T08:49:16.705" v="566" actId="166"/>
          <ac:picMkLst>
            <pc:docMk/>
            <pc:sldMk cId="1731983093" sldId="263"/>
            <ac:picMk id="16" creationId="{BCD7D987-1900-C954-6E6B-D7559DDDEF0C}"/>
          </ac:picMkLst>
        </pc:picChg>
        <pc:cxnChg chg="add mod">
          <ac:chgData name="Gareth Maguire" userId="3759c4d7-5c4f-4b1b-917f-0bb0b4c5ed91" providerId="ADAL" clId="{8DB80165-2CB8-4947-838F-5AF943438611}" dt="2026-06-02T14:35:22.117" v="296"/>
          <ac:cxnSpMkLst>
            <pc:docMk/>
            <pc:sldMk cId="1731983093" sldId="263"/>
            <ac:cxnSpMk id="8" creationId="{5D05ED18-F467-DB06-426F-CE5074DFE326}"/>
          </ac:cxnSpMkLst>
        </pc:cxnChg>
      </pc:sldChg>
      <pc:sldChg chg="addSp delSp modSp new mod">
        <pc:chgData name="Gareth Maguire" userId="3759c4d7-5c4f-4b1b-917f-0bb0b4c5ed91" providerId="ADAL" clId="{8DB80165-2CB8-4947-838F-5AF943438611}" dt="2026-06-17T08:44:06.551" v="692" actId="113"/>
        <pc:sldMkLst>
          <pc:docMk/>
          <pc:sldMk cId="3603058431" sldId="264"/>
        </pc:sldMkLst>
        <pc:spChg chg="add mod">
          <ac:chgData name="Gareth Maguire" userId="3759c4d7-5c4f-4b1b-917f-0bb0b4c5ed91" providerId="ADAL" clId="{8DB80165-2CB8-4947-838F-5AF943438611}" dt="2026-06-17T08:41:51.225" v="659" actId="14100"/>
          <ac:spMkLst>
            <pc:docMk/>
            <pc:sldMk cId="3603058431" sldId="264"/>
            <ac:spMk id="6" creationId="{23616C2C-6788-8692-81BB-6CC6ADB26126}"/>
          </ac:spMkLst>
        </pc:spChg>
        <pc:spChg chg="add mod ord">
          <ac:chgData name="Gareth Maguire" userId="3759c4d7-5c4f-4b1b-917f-0bb0b4c5ed91" providerId="ADAL" clId="{8DB80165-2CB8-4947-838F-5AF943438611}" dt="2026-06-17T08:40:25.613" v="643" actId="167"/>
          <ac:spMkLst>
            <pc:docMk/>
            <pc:sldMk cId="3603058431" sldId="264"/>
            <ac:spMk id="10" creationId="{1EECDBB4-D0CD-8CFF-42EE-ADA6D009B316}"/>
          </ac:spMkLst>
        </pc:spChg>
        <pc:spChg chg="add mod ord">
          <ac:chgData name="Gareth Maguire" userId="3759c4d7-5c4f-4b1b-917f-0bb0b4c5ed91" providerId="ADAL" clId="{8DB80165-2CB8-4947-838F-5AF943438611}" dt="2026-06-17T08:44:06.551" v="692" actId="113"/>
          <ac:spMkLst>
            <pc:docMk/>
            <pc:sldMk cId="3603058431" sldId="264"/>
            <ac:spMk id="11" creationId="{86C9FCB6-C0A1-1B6D-F430-9CFF885B07DD}"/>
          </ac:spMkLst>
        </pc:spChg>
        <pc:spChg chg="add mod">
          <ac:chgData name="Gareth Maguire" userId="3759c4d7-5c4f-4b1b-917f-0bb0b4c5ed91" providerId="ADAL" clId="{8DB80165-2CB8-4947-838F-5AF943438611}" dt="2026-06-17T08:40:32.391" v="644"/>
          <ac:spMkLst>
            <pc:docMk/>
            <pc:sldMk cId="3603058431" sldId="264"/>
            <ac:spMk id="13" creationId="{1930E4C8-3E63-BF09-98D5-92323390262D}"/>
          </ac:spMkLst>
        </pc:spChg>
        <pc:picChg chg="add mod modCrop">
          <ac:chgData name="Gareth Maguire" userId="3759c4d7-5c4f-4b1b-917f-0bb0b4c5ed91" providerId="ADAL" clId="{8DB80165-2CB8-4947-838F-5AF943438611}" dt="2026-06-17T08:42:59.253" v="664" actId="692"/>
          <ac:picMkLst>
            <pc:docMk/>
            <pc:sldMk cId="3603058431" sldId="264"/>
            <ac:picMk id="9" creationId="{905D8608-D7B4-709D-EE7D-A93EF3612E17}"/>
          </ac:picMkLst>
        </pc:picChg>
        <pc:cxnChg chg="add mod ord">
          <ac:chgData name="Gareth Maguire" userId="3759c4d7-5c4f-4b1b-917f-0bb0b4c5ed91" providerId="ADAL" clId="{8DB80165-2CB8-4947-838F-5AF943438611}" dt="2026-06-17T08:40:25.613" v="643" actId="167"/>
          <ac:cxnSpMkLst>
            <pc:docMk/>
            <pc:sldMk cId="3603058431" sldId="264"/>
            <ac:cxnSpMk id="12" creationId="{12FB88CD-E65A-81A5-1DFE-4EFA22584CA0}"/>
          </ac:cxnSpMkLst>
        </pc:cxnChg>
      </pc:sldChg>
      <pc:sldMasterChg chg="addSp modSp mod">
        <pc:chgData name="Gareth Maguire" userId="3759c4d7-5c4f-4b1b-917f-0bb0b4c5ed91" providerId="ADAL" clId="{8DB80165-2CB8-4947-838F-5AF943438611}" dt="2026-06-02T14:37:12.468" v="332" actId="1076"/>
        <pc:sldMasterMkLst>
          <pc:docMk/>
          <pc:sldMasterMk cId="1895968755" sldId="2147483648"/>
        </pc:sldMasterMkLst>
        <pc:picChg chg="add mod">
          <ac:chgData name="Gareth Maguire" userId="3759c4d7-5c4f-4b1b-917f-0bb0b4c5ed91" providerId="ADAL" clId="{8DB80165-2CB8-4947-838F-5AF943438611}" dt="2026-06-02T14:37:12.468" v="332" actId="1076"/>
          <ac:picMkLst>
            <pc:docMk/>
            <pc:sldMasterMk cId="1895968755" sldId="2147483648"/>
            <ac:picMk id="8" creationId="{6A16980A-D005-6505-77C2-AF1012D754FC}"/>
          </ac:picMkLst>
        </pc:pic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C80AD-84EA-50E7-532E-8D0577FE4A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8ED3C0-B4A3-578A-B6DE-2BAF0EFCB9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3E0CA3-3C4D-EEED-714C-C31772860447}"/>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5" name="Footer Placeholder 4">
            <a:extLst>
              <a:ext uri="{FF2B5EF4-FFF2-40B4-BE49-F238E27FC236}">
                <a16:creationId xmlns:a16="http://schemas.microsoft.com/office/drawing/2014/main" id="{FDB25108-375C-2BFE-4E13-350EAC4D07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E67B28-1972-F04E-38B0-42B529192211}"/>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2924875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0B03F-5751-F89B-EEC7-56389361688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9F5EFE-5EA9-09EB-25F9-4422613F1A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1D055E-F8DA-B449-BE07-4CCC9A463B06}"/>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5" name="Footer Placeholder 4">
            <a:extLst>
              <a:ext uri="{FF2B5EF4-FFF2-40B4-BE49-F238E27FC236}">
                <a16:creationId xmlns:a16="http://schemas.microsoft.com/office/drawing/2014/main" id="{FF612A74-0742-CCEA-34D5-137616A796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FA8B00-2085-087E-279B-AC771DAA0DB3}"/>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300875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ED0EC9-CAAE-5841-DA97-44BC78A6A60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94AFCA-E5ED-4EB9-D23E-D10E836E04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E03C78-DC40-E406-988A-28A0582FFB77}"/>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5" name="Footer Placeholder 4">
            <a:extLst>
              <a:ext uri="{FF2B5EF4-FFF2-40B4-BE49-F238E27FC236}">
                <a16:creationId xmlns:a16="http://schemas.microsoft.com/office/drawing/2014/main" id="{F70F4CEA-79A2-42E0-3F5A-2A776FB936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EB182E-CFF6-9CD1-4020-1447F76EE88C}"/>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85784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30118-FF8B-FE47-81B3-3EACFD1F66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F7E8CD-7F54-A896-4870-8A78C661BE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F27727-CFED-3CF8-87DC-8A34E7C26501}"/>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5" name="Footer Placeholder 4">
            <a:extLst>
              <a:ext uri="{FF2B5EF4-FFF2-40B4-BE49-F238E27FC236}">
                <a16:creationId xmlns:a16="http://schemas.microsoft.com/office/drawing/2014/main" id="{2E0C7C7C-6ABC-A349-5645-4FE0ACE570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D056FD-0E01-7B80-9B1A-E373B49168B9}"/>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79637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8676A-8D6C-4087-957C-977128F2ED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07165AC-151B-80B9-B9B1-33DC081B12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70EC7A-23C7-9879-D13A-73D8A9B009E4}"/>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5" name="Footer Placeholder 4">
            <a:extLst>
              <a:ext uri="{FF2B5EF4-FFF2-40B4-BE49-F238E27FC236}">
                <a16:creationId xmlns:a16="http://schemas.microsoft.com/office/drawing/2014/main" id="{9F0D01E6-FACF-03BA-9055-C0321DD31B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16CEBC-0684-C0D6-0D67-6D4EE4C11FF7}"/>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2947061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9D3A4-0440-4020-0B46-C42E185575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0BBA9-5961-DF1F-4CA4-DCAA2F8038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21AC6A-7747-E3C8-6C66-B0571554A4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62621AB-4BDA-FD28-EA84-354045434A92}"/>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6" name="Footer Placeholder 5">
            <a:extLst>
              <a:ext uri="{FF2B5EF4-FFF2-40B4-BE49-F238E27FC236}">
                <a16:creationId xmlns:a16="http://schemas.microsoft.com/office/drawing/2014/main" id="{A0819B04-5128-0B6D-AB0C-1A476B6E34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0E07DE-793A-C013-D9D8-EF9E4BD47F8A}"/>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1771756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4A9D0-C2A1-8BFB-534F-09C0EDDDE39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7797E7-696D-C437-D533-298638017C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651D49-228E-0549-D206-0013DE1637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F85C09-4B2B-EE8A-26EA-EF85B266FB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651FF7-C21B-3A08-3E24-09EDED6BE5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825F525-431D-033F-C172-AB73DF12CB01}"/>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8" name="Footer Placeholder 7">
            <a:extLst>
              <a:ext uri="{FF2B5EF4-FFF2-40B4-BE49-F238E27FC236}">
                <a16:creationId xmlns:a16="http://schemas.microsoft.com/office/drawing/2014/main" id="{DE679BB2-EE2F-EB50-37B9-39DC8C6478D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F1DB3-FCFC-83B4-E3C5-C187E47CBA36}"/>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2654326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57046-099B-28EB-8A85-A05004ADE54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8762F9-0244-4B9B-09B8-BA8DC96047E1}"/>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4" name="Footer Placeholder 3">
            <a:extLst>
              <a:ext uri="{FF2B5EF4-FFF2-40B4-BE49-F238E27FC236}">
                <a16:creationId xmlns:a16="http://schemas.microsoft.com/office/drawing/2014/main" id="{CD28665B-B947-14C4-64E2-1B8E9120E7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037D0DA-A447-AA47-9624-ACB82E026FB9}"/>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3375815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FD0154-C11F-CA5C-F62E-EE25A38DB5D2}"/>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3" name="Footer Placeholder 2">
            <a:extLst>
              <a:ext uri="{FF2B5EF4-FFF2-40B4-BE49-F238E27FC236}">
                <a16:creationId xmlns:a16="http://schemas.microsoft.com/office/drawing/2014/main" id="{6708AC06-21AC-C21D-1CA5-FEFF2AEEDC3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0E082DC-1184-A11C-0E0D-A76FCF484159}"/>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1395017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C5010-8936-8CC1-D895-5E17752D2E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DE3D818-0906-F381-8E82-D1E5FDDACF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8F45C2C-5547-CCCA-DACD-BC9FD2D620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65D06C-2536-A1C0-0FA5-6BF311A2AE2F}"/>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6" name="Footer Placeholder 5">
            <a:extLst>
              <a:ext uri="{FF2B5EF4-FFF2-40B4-BE49-F238E27FC236}">
                <a16:creationId xmlns:a16="http://schemas.microsoft.com/office/drawing/2014/main" id="{573831D2-1646-8947-9C7B-F9CC6C9A24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B06AD1-AE6F-B0F1-960B-9A9A8F789E11}"/>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18984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B8270-24D1-48A8-103D-C4CBB2D06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56B65A2-9742-8E33-C887-59624BD525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105503A-9282-004D-703A-26CC0AC2E1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2688E6-DA4B-7F6E-5B8B-B2DBCAC7E56C}"/>
              </a:ext>
            </a:extLst>
          </p:cNvPr>
          <p:cNvSpPr>
            <a:spLocks noGrp="1"/>
          </p:cNvSpPr>
          <p:nvPr>
            <p:ph type="dt" sz="half" idx="10"/>
          </p:nvPr>
        </p:nvSpPr>
        <p:spPr/>
        <p:txBody>
          <a:bodyPr/>
          <a:lstStyle/>
          <a:p>
            <a:fld id="{9DCD3AE1-B1E7-4664-877E-9B638F97C1CE}" type="datetimeFigureOut">
              <a:rPr lang="en-GB" smtClean="0"/>
              <a:t>22/06/2026</a:t>
            </a:fld>
            <a:endParaRPr lang="en-GB"/>
          </a:p>
        </p:txBody>
      </p:sp>
      <p:sp>
        <p:nvSpPr>
          <p:cNvPr id="6" name="Footer Placeholder 5">
            <a:extLst>
              <a:ext uri="{FF2B5EF4-FFF2-40B4-BE49-F238E27FC236}">
                <a16:creationId xmlns:a16="http://schemas.microsoft.com/office/drawing/2014/main" id="{ED3B87E1-417E-11D3-DFB2-92E27CC543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66F557-3B51-9CB1-1AF2-42DC64CCF422}"/>
              </a:ext>
            </a:extLst>
          </p:cNvPr>
          <p:cNvSpPr>
            <a:spLocks noGrp="1"/>
          </p:cNvSpPr>
          <p:nvPr>
            <p:ph type="sldNum" sz="quarter" idx="12"/>
          </p:nvPr>
        </p:nvSpPr>
        <p:spPr/>
        <p:txBody>
          <a:bodyPr/>
          <a:lstStyle/>
          <a:p>
            <a:fld id="{9087E3D1-D1A8-484B-87DD-4B776DA9A5CD}" type="slidenum">
              <a:rPr lang="en-GB" smtClean="0"/>
              <a:t>‹#›</a:t>
            </a:fld>
            <a:endParaRPr lang="en-GB"/>
          </a:p>
        </p:txBody>
      </p:sp>
    </p:spTree>
    <p:extLst>
      <p:ext uri="{BB962C8B-B14F-4D97-AF65-F5344CB8AC3E}">
        <p14:creationId xmlns:p14="http://schemas.microsoft.com/office/powerpoint/2010/main" val="1490611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53082E-D764-3E52-9DCF-403948947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0DA70C2-5F81-7DCA-E0F5-662743519C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131E19-1911-6260-BDD9-FDBA5E8409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DCD3AE1-B1E7-4664-877E-9B638F97C1CE}" type="datetimeFigureOut">
              <a:rPr lang="en-GB" smtClean="0"/>
              <a:t>22/06/2026</a:t>
            </a:fld>
            <a:endParaRPr lang="en-GB"/>
          </a:p>
        </p:txBody>
      </p:sp>
      <p:sp>
        <p:nvSpPr>
          <p:cNvPr id="5" name="Footer Placeholder 4">
            <a:extLst>
              <a:ext uri="{FF2B5EF4-FFF2-40B4-BE49-F238E27FC236}">
                <a16:creationId xmlns:a16="http://schemas.microsoft.com/office/drawing/2014/main" id="{E1492BD0-EF7D-0FBA-3F0F-8DC543B4B3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59D5A24-361A-D4B3-CBFB-D2B1025863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087E3D1-D1A8-484B-87DD-4B776DA9A5CD}" type="slidenum">
              <a:rPr lang="en-GB" smtClean="0"/>
              <a:t>‹#›</a:t>
            </a:fld>
            <a:endParaRPr lang="en-GB"/>
          </a:p>
        </p:txBody>
      </p:sp>
      <p:pic>
        <p:nvPicPr>
          <p:cNvPr id="8" name="Picture 7" descr="A blue logo with a blue circle and a blue circle&#10;&#10;AI-generated content may be incorrect.">
            <a:extLst>
              <a:ext uri="{FF2B5EF4-FFF2-40B4-BE49-F238E27FC236}">
                <a16:creationId xmlns:a16="http://schemas.microsoft.com/office/drawing/2014/main" id="{6A16980A-D005-6505-77C2-AF1012D754F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875029" y="185738"/>
            <a:ext cx="1878336" cy="636986"/>
          </a:xfrm>
          <a:prstGeom prst="rect">
            <a:avLst/>
          </a:prstGeom>
        </p:spPr>
      </p:pic>
    </p:spTree>
    <p:extLst>
      <p:ext uri="{BB962C8B-B14F-4D97-AF65-F5344CB8AC3E}">
        <p14:creationId xmlns:p14="http://schemas.microsoft.com/office/powerpoint/2010/main" val="1895968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7D19955-9909-1443-AAC7-8FA417CFAF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209" b="25522"/>
          <a:stretch>
            <a:fillRect/>
          </a:stretch>
        </p:blipFill>
        <p:spPr bwMode="auto">
          <a:xfrm>
            <a:off x="1" y="-1"/>
            <a:ext cx="12191999" cy="46577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F00D0A4-2BA9-6413-B4D9-3261445BF3F2}"/>
              </a:ext>
            </a:extLst>
          </p:cNvPr>
          <p:cNvSpPr/>
          <p:nvPr/>
        </p:nvSpPr>
        <p:spPr>
          <a:xfrm>
            <a:off x="10674" y="6500684"/>
            <a:ext cx="12144621" cy="3392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6" name="Straight Connector 5">
            <a:extLst>
              <a:ext uri="{FF2B5EF4-FFF2-40B4-BE49-F238E27FC236}">
                <a16:creationId xmlns:a16="http://schemas.microsoft.com/office/drawing/2014/main" id="{09D27CCE-8437-CA8E-7966-BCE45D006917}"/>
              </a:ext>
            </a:extLst>
          </p:cNvPr>
          <p:cNvCxnSpPr>
            <a:cxnSpLocks/>
          </p:cNvCxnSpPr>
          <p:nvPr/>
        </p:nvCxnSpPr>
        <p:spPr>
          <a:xfrm>
            <a:off x="10674" y="4676490"/>
            <a:ext cx="12182523" cy="0"/>
          </a:xfrm>
          <a:prstGeom prst="line">
            <a:avLst/>
          </a:prstGeom>
          <a:ln w="44450">
            <a:solidFill>
              <a:srgbClr val="005587"/>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3C6A8EE-A9BE-3A7B-2B98-F40BC14E35F3}"/>
              </a:ext>
            </a:extLst>
          </p:cNvPr>
          <p:cNvSpPr/>
          <p:nvPr/>
        </p:nvSpPr>
        <p:spPr>
          <a:xfrm>
            <a:off x="590594" y="6544683"/>
            <a:ext cx="10990715" cy="276999"/>
          </a:xfrm>
          <a:prstGeom prst="rect">
            <a:avLst/>
          </a:prstGeom>
        </p:spPr>
        <p:txBody>
          <a:bodyPr wrap="square">
            <a:spAutoFit/>
          </a:bodyPr>
          <a:lstStyle/>
          <a:p>
            <a:pPr algn="ctr"/>
            <a:r>
              <a:rPr lang="en-GB" sz="1200" b="1" dirty="0">
                <a:solidFill>
                  <a:schemeClr val="bg1"/>
                </a:solidFill>
                <a:latin typeface="Plus Jakarta Sans" pitchFamily="2" charset="0"/>
                <a:ea typeface="Microsoft JhengHei" panose="020B0604030504040204" pitchFamily="34" charset="-120"/>
                <a:cs typeface="Plus Jakarta Sans" pitchFamily="2" charset="0"/>
              </a:rPr>
              <a:t>&lt;&lt;FOR CONSIDERATION BY FINANCIAL ADVISERS ONLY. NOT FOR ONWARD DISTRIBUTION &gt;&gt;</a:t>
            </a:r>
          </a:p>
        </p:txBody>
      </p:sp>
      <p:sp>
        <p:nvSpPr>
          <p:cNvPr id="18" name="Rectangle 17">
            <a:extLst>
              <a:ext uri="{FF2B5EF4-FFF2-40B4-BE49-F238E27FC236}">
                <a16:creationId xmlns:a16="http://schemas.microsoft.com/office/drawing/2014/main" id="{EB18222D-3B27-6672-3E12-31D5B117C7FD}"/>
              </a:ext>
            </a:extLst>
          </p:cNvPr>
          <p:cNvSpPr>
            <a:spLocks noGrp="1" noRot="1" noMove="1" noResize="1" noEditPoints="1" noAdjustHandles="1" noChangeArrowheads="1" noChangeShapeType="1"/>
          </p:cNvSpPr>
          <p:nvPr/>
        </p:nvSpPr>
        <p:spPr>
          <a:xfrm>
            <a:off x="10674" y="18067"/>
            <a:ext cx="12181326" cy="4621700"/>
          </a:xfrm>
          <a:prstGeom prst="rect">
            <a:avLst/>
          </a:prstGeom>
          <a:solidFill>
            <a:schemeClr val="tx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ame 6">
            <a:extLst>
              <a:ext uri="{FF2B5EF4-FFF2-40B4-BE49-F238E27FC236}">
                <a16:creationId xmlns:a16="http://schemas.microsoft.com/office/drawing/2014/main" id="{E1CF8108-DD9C-BC9B-EA62-0079EC7F481C}"/>
              </a:ext>
            </a:extLst>
          </p:cNvPr>
          <p:cNvSpPr/>
          <p:nvPr/>
        </p:nvSpPr>
        <p:spPr>
          <a:xfrm>
            <a:off x="0" y="0"/>
            <a:ext cx="12192000" cy="6858000"/>
          </a:xfrm>
          <a:prstGeom prst="frame">
            <a:avLst>
              <a:gd name="adj1" fmla="val 4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Rectangle 9">
            <a:extLst>
              <a:ext uri="{FF2B5EF4-FFF2-40B4-BE49-F238E27FC236}">
                <a16:creationId xmlns:a16="http://schemas.microsoft.com/office/drawing/2014/main" id="{3FFAEC38-ED9C-496D-3C86-07A6D86EBA96}"/>
              </a:ext>
            </a:extLst>
          </p:cNvPr>
          <p:cNvSpPr/>
          <p:nvPr/>
        </p:nvSpPr>
        <p:spPr>
          <a:xfrm>
            <a:off x="393973" y="1633822"/>
            <a:ext cx="8248868" cy="1408847"/>
          </a:xfrm>
          <a:prstGeom prst="rect">
            <a:avLst/>
          </a:prstGeom>
        </p:spPr>
        <p:txBody>
          <a:bodyPr wrap="square">
            <a:spAutoFit/>
          </a:bodyPr>
          <a:lstStyle/>
          <a:p>
            <a:pPr>
              <a:lnSpc>
                <a:spcPct val="150000"/>
              </a:lnSpc>
            </a:pPr>
            <a:r>
              <a:rPr lang="en-GB" sz="3600" dirty="0">
                <a:solidFill>
                  <a:schemeClr val="bg1"/>
                </a:solidFill>
                <a:latin typeface="Arial" panose="020B0604020202020204" pitchFamily="34" charset="0"/>
                <a:ea typeface="Microsoft JhengHei" panose="020B0604030504040204" pitchFamily="34" charset="-120"/>
                <a:cs typeface="Arial" panose="020B0604020202020204" pitchFamily="34" charset="0"/>
              </a:rPr>
              <a:t>Laddered Buffer </a:t>
            </a:r>
            <a:r>
              <a:rPr lang="en-GB" sz="3600" b="1" dirty="0">
                <a:solidFill>
                  <a:schemeClr val="bg1"/>
                </a:solidFill>
                <a:latin typeface="Arial" panose="020B0604020202020204" pitchFamily="34" charset="0"/>
                <a:ea typeface="Microsoft JhengHei" panose="020B0604030504040204" pitchFamily="34" charset="-120"/>
                <a:cs typeface="Arial" panose="020B0604020202020204" pitchFamily="34" charset="0"/>
              </a:rPr>
              <a:t>ETFs</a:t>
            </a:r>
          </a:p>
          <a:p>
            <a:pPr>
              <a:lnSpc>
                <a:spcPct val="150000"/>
              </a:lnSpc>
            </a:pPr>
            <a:r>
              <a:rPr lang="en-GB" sz="2400" dirty="0">
                <a:solidFill>
                  <a:schemeClr val="bg1"/>
                </a:solidFill>
                <a:latin typeface="Arial" panose="020B0604020202020204" pitchFamily="34" charset="0"/>
                <a:ea typeface="Microsoft JhengHei" panose="020B0604030504040204" pitchFamily="34" charset="-120"/>
                <a:cs typeface="Arial" panose="020B0604020202020204" pitchFamily="34" charset="0"/>
              </a:rPr>
              <a:t>A Smarter Approach To </a:t>
            </a:r>
            <a:r>
              <a:rPr lang="en-GB" sz="2400" b="1" dirty="0">
                <a:solidFill>
                  <a:schemeClr val="bg1"/>
                </a:solidFill>
                <a:latin typeface="Arial" panose="020B0604020202020204" pitchFamily="34" charset="0"/>
                <a:ea typeface="Microsoft JhengHei" panose="020B0604030504040204" pitchFamily="34" charset="-120"/>
                <a:cs typeface="Arial" panose="020B0604020202020204" pitchFamily="34" charset="0"/>
              </a:rPr>
              <a:t>Staying Invested</a:t>
            </a:r>
            <a:endParaRPr lang="en-GB" sz="2000" dirty="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cxnSp>
        <p:nvCxnSpPr>
          <p:cNvPr id="13" name="Straight Connector 12">
            <a:extLst>
              <a:ext uri="{FF2B5EF4-FFF2-40B4-BE49-F238E27FC236}">
                <a16:creationId xmlns:a16="http://schemas.microsoft.com/office/drawing/2014/main" id="{D8523298-DDA1-97B8-65E0-A4BA24EE7B2F}"/>
              </a:ext>
            </a:extLst>
          </p:cNvPr>
          <p:cNvCxnSpPr>
            <a:cxnSpLocks/>
          </p:cNvCxnSpPr>
          <p:nvPr/>
        </p:nvCxnSpPr>
        <p:spPr>
          <a:xfrm>
            <a:off x="515999" y="2508847"/>
            <a:ext cx="4480873" cy="0"/>
          </a:xfrm>
          <a:prstGeom prst="line">
            <a:avLst/>
          </a:prstGeom>
          <a:ln>
            <a:solidFill>
              <a:srgbClr val="FF8617"/>
            </a:solidFill>
          </a:ln>
        </p:spPr>
        <p:style>
          <a:lnRef idx="2">
            <a:schemeClr val="accent1"/>
          </a:lnRef>
          <a:fillRef idx="0">
            <a:schemeClr val="accent1"/>
          </a:fillRef>
          <a:effectRef idx="1">
            <a:schemeClr val="accent1"/>
          </a:effectRef>
          <a:fontRef idx="minor">
            <a:schemeClr val="tx1"/>
          </a:fontRef>
        </p:style>
      </p:cxnSp>
      <p:pic>
        <p:nvPicPr>
          <p:cNvPr id="16" name="Picture 15" descr="A black and white logo&#10;&#10;AI-generated content may be incorrect.">
            <a:extLst>
              <a:ext uri="{FF2B5EF4-FFF2-40B4-BE49-F238E27FC236}">
                <a16:creationId xmlns:a16="http://schemas.microsoft.com/office/drawing/2014/main" id="{F076AF47-E361-7977-B996-1F8D6BA782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3068" y="240467"/>
            <a:ext cx="2012667" cy="683165"/>
          </a:xfrm>
          <a:prstGeom prst="rect">
            <a:avLst/>
          </a:prstGeom>
        </p:spPr>
      </p:pic>
    </p:spTree>
    <p:extLst>
      <p:ext uri="{BB962C8B-B14F-4D97-AF65-F5344CB8AC3E}">
        <p14:creationId xmlns:p14="http://schemas.microsoft.com/office/powerpoint/2010/main" val="547148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607A6D8-E1D4-51CD-3B36-4AB1C231B402}"/>
              </a:ext>
            </a:extLst>
          </p:cNvPr>
          <p:cNvSpPr/>
          <p:nvPr/>
        </p:nvSpPr>
        <p:spPr>
          <a:xfrm flipV="1">
            <a:off x="-3" y="4684974"/>
            <a:ext cx="12191999" cy="281327"/>
          </a:xfrm>
          <a:prstGeom prst="rect">
            <a:avLst/>
          </a:prstGeom>
          <a:solidFill>
            <a:srgbClr val="0055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E515CBF-6F4F-6E41-D155-0398FBC05FFC}"/>
              </a:ext>
            </a:extLst>
          </p:cNvPr>
          <p:cNvSpPr/>
          <p:nvPr/>
        </p:nvSpPr>
        <p:spPr>
          <a:xfrm>
            <a:off x="-1" y="1713048"/>
            <a:ext cx="12191999" cy="322235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538122F-36B6-F988-94B3-629FDE0E74F5}"/>
              </a:ext>
            </a:extLst>
          </p:cNvPr>
          <p:cNvSpPr txBox="1"/>
          <p:nvPr/>
        </p:nvSpPr>
        <p:spPr>
          <a:xfrm>
            <a:off x="553893" y="2328598"/>
            <a:ext cx="6096000" cy="1754326"/>
          </a:xfrm>
          <a:prstGeom prst="rect">
            <a:avLst/>
          </a:prstGeom>
          <a:noFill/>
        </p:spPr>
        <p:txBody>
          <a:bodyPr wrap="square">
            <a:spAutoFit/>
          </a:bodyPr>
          <a:lstStyle/>
          <a:p>
            <a:pPr>
              <a:buNone/>
            </a:pPr>
            <a:r>
              <a:rPr lang="en-GB" sz="1200" kern="100" dirty="0">
                <a:effectLst/>
                <a:ea typeface="DengXian" panose="02010600030101010101" pitchFamily="2" charset="-122"/>
                <a:cs typeface="Times New Roman" panose="02020603050405020304" pitchFamily="18" charset="0"/>
              </a:rPr>
              <a:t>Volatility doesn’t just affect returns - it affects behaviour.</a:t>
            </a:r>
          </a:p>
          <a:p>
            <a:pPr>
              <a:buNone/>
            </a:pPr>
            <a:r>
              <a:rPr lang="en-GB" sz="1200" kern="100" dirty="0">
                <a:effectLst/>
                <a:ea typeface="DengXian" panose="02010600030101010101" pitchFamily="2" charset="-122"/>
                <a:cs typeface="Times New Roman" panose="02020603050405020304" pitchFamily="18" charset="0"/>
              </a:rPr>
              <a:t>Innovator Laddered Buffer ETFs are designed to help:</a:t>
            </a:r>
          </a:p>
          <a:p>
            <a:pPr>
              <a:buNone/>
            </a:pPr>
            <a:endParaRPr lang="en-GB" sz="1200" kern="100" dirty="0">
              <a:effectLst/>
              <a:ea typeface="DengXian" panose="02010600030101010101" pitchFamily="2" charset="-122"/>
              <a:cs typeface="Times New Roman" panose="02020603050405020304" pitchFamily="18" charset="0"/>
            </a:endParaRPr>
          </a:p>
          <a:p>
            <a:pPr marL="342900" lvl="0" indent="-342900">
              <a:buClr>
                <a:srgbClr val="005587"/>
              </a:buClr>
              <a:buFont typeface="Symbol" panose="05050102010706020507" pitchFamily="18" charset="2"/>
              <a:buChar char=""/>
            </a:pPr>
            <a:r>
              <a:rPr lang="en-GB" sz="1200" kern="100" dirty="0">
                <a:effectLst/>
                <a:ea typeface="DengXian" panose="02010600030101010101" pitchFamily="2" charset="-122"/>
                <a:cs typeface="Times New Roman" panose="02020603050405020304" pitchFamily="18" charset="0"/>
              </a:rPr>
              <a:t>Reduce the emotional impact of drawdowns</a:t>
            </a:r>
          </a:p>
          <a:p>
            <a:pPr marL="342900" lvl="0" indent="-342900">
              <a:buClr>
                <a:srgbClr val="005587"/>
              </a:buClr>
              <a:buFont typeface="Symbol" panose="05050102010706020507" pitchFamily="18" charset="2"/>
              <a:buChar char=""/>
            </a:pPr>
            <a:r>
              <a:rPr lang="en-GB" sz="1200" kern="100" dirty="0">
                <a:effectLst/>
                <a:ea typeface="DengXian" panose="02010600030101010101" pitchFamily="2" charset="-122"/>
                <a:cs typeface="Times New Roman" panose="02020603050405020304" pitchFamily="18" charset="0"/>
              </a:rPr>
              <a:t>Encourage clients to continue contributing through difficult markets</a:t>
            </a:r>
          </a:p>
          <a:p>
            <a:pPr marL="342900" lvl="0" indent="-342900">
              <a:buClr>
                <a:srgbClr val="005587"/>
              </a:buClr>
              <a:buFont typeface="Symbol" panose="05050102010706020507" pitchFamily="18" charset="2"/>
              <a:buChar char=""/>
            </a:pPr>
            <a:r>
              <a:rPr lang="en-GB" sz="1200" kern="100" dirty="0">
                <a:effectLst/>
                <a:ea typeface="DengXian" panose="02010600030101010101" pitchFamily="2" charset="-122"/>
                <a:cs typeface="Times New Roman" panose="02020603050405020304" pitchFamily="18" charset="0"/>
              </a:rPr>
              <a:t>Improve consistency and persistence during volatile or sideways conditions</a:t>
            </a:r>
          </a:p>
          <a:p>
            <a:pPr marL="342900" lvl="0" indent="-342900">
              <a:buFont typeface="Symbol" panose="05050102010706020507" pitchFamily="18" charset="2"/>
              <a:buChar char=""/>
            </a:pPr>
            <a:endParaRPr lang="en-GB" sz="1200" kern="100" dirty="0">
              <a:effectLst/>
              <a:ea typeface="DengXian" panose="02010600030101010101" pitchFamily="2" charset="-122"/>
              <a:cs typeface="Times New Roman" panose="02020603050405020304" pitchFamily="18" charset="0"/>
            </a:endParaRPr>
          </a:p>
          <a:p>
            <a:pPr>
              <a:buNone/>
            </a:pPr>
            <a:r>
              <a:rPr lang="en-GB" sz="1200" kern="100" dirty="0">
                <a:effectLst/>
                <a:ea typeface="DengXian" panose="02010600030101010101" pitchFamily="2" charset="-122"/>
                <a:cs typeface="Times New Roman" panose="02020603050405020304" pitchFamily="18" charset="0"/>
              </a:rPr>
              <a:t>This is particularly powerful within </a:t>
            </a:r>
            <a:r>
              <a:rPr lang="en-GB" sz="1200" b="1" kern="100" dirty="0">
                <a:effectLst/>
                <a:ea typeface="DengXian" panose="02010600030101010101" pitchFamily="2" charset="-122"/>
                <a:cs typeface="Times New Roman" panose="02020603050405020304" pitchFamily="18" charset="0"/>
              </a:rPr>
              <a:t>Ascend</a:t>
            </a:r>
            <a:r>
              <a:rPr lang="en-GB" sz="1200" kern="100" dirty="0">
                <a:effectLst/>
                <a:ea typeface="DengXian" panose="02010600030101010101" pitchFamily="2" charset="-122"/>
                <a:cs typeface="Times New Roman" panose="02020603050405020304" pitchFamily="18" charset="0"/>
              </a:rPr>
              <a:t>, where regular saving meets outcome</a:t>
            </a:r>
            <a:r>
              <a:rPr lang="en-GB" sz="1200" kern="100" dirty="0">
                <a:effectLst/>
                <a:ea typeface="DengXian" panose="02010600030101010101" pitchFamily="2" charset="-122"/>
                <a:cs typeface="Cambria Math" panose="02040503050406030204" pitchFamily="18" charset="0"/>
              </a:rPr>
              <a:t>‑</a:t>
            </a:r>
            <a:r>
              <a:rPr lang="en-GB" sz="1200" kern="100" dirty="0">
                <a:effectLst/>
                <a:ea typeface="DengXian" panose="02010600030101010101" pitchFamily="2" charset="-122"/>
                <a:cs typeface="Times New Roman" panose="02020603050405020304" pitchFamily="18" charset="0"/>
              </a:rPr>
              <a:t>oriented risk management, delivered through an award</a:t>
            </a:r>
            <a:r>
              <a:rPr lang="en-GB" sz="1200" kern="100" dirty="0">
                <a:effectLst/>
                <a:ea typeface="DengXian" panose="02010600030101010101" pitchFamily="2" charset="-122"/>
                <a:cs typeface="Cambria Math" panose="02040503050406030204" pitchFamily="18" charset="0"/>
              </a:rPr>
              <a:t>‑</a:t>
            </a:r>
            <a:r>
              <a:rPr lang="en-GB" sz="1200" kern="100" dirty="0">
                <a:effectLst/>
                <a:ea typeface="DengXian" panose="02010600030101010101" pitchFamily="2" charset="-122"/>
                <a:cs typeface="Times New Roman" panose="02020603050405020304" pitchFamily="18" charset="0"/>
              </a:rPr>
              <a:t>winning international savings plan.</a:t>
            </a:r>
          </a:p>
        </p:txBody>
      </p:sp>
      <p:sp>
        <p:nvSpPr>
          <p:cNvPr id="7" name="TextBox 6">
            <a:extLst>
              <a:ext uri="{FF2B5EF4-FFF2-40B4-BE49-F238E27FC236}">
                <a16:creationId xmlns:a16="http://schemas.microsoft.com/office/drawing/2014/main" id="{E8B41930-E78F-F65D-4FDA-4AE9DCCC9B44}"/>
              </a:ext>
            </a:extLst>
          </p:cNvPr>
          <p:cNvSpPr txBox="1"/>
          <p:nvPr/>
        </p:nvSpPr>
        <p:spPr>
          <a:xfrm>
            <a:off x="553893" y="331916"/>
            <a:ext cx="6096000" cy="369332"/>
          </a:xfrm>
          <a:prstGeom prst="rect">
            <a:avLst/>
          </a:prstGeom>
          <a:noFill/>
        </p:spPr>
        <p:txBody>
          <a:bodyPr wrap="square">
            <a:spAutoFit/>
          </a:bodyPr>
          <a:lstStyle/>
          <a:p>
            <a:pPr>
              <a:buNone/>
            </a:pPr>
            <a:r>
              <a:rPr lang="en-GB" kern="100" dirty="0">
                <a:effectLst/>
                <a:ea typeface="DengXian" panose="02010600030101010101" pitchFamily="2" charset="-122"/>
                <a:cs typeface="Times New Roman" panose="02020603050405020304" pitchFamily="18" charset="0"/>
              </a:rPr>
              <a:t>A Better Accumulation Journey for </a:t>
            </a:r>
            <a:r>
              <a:rPr lang="en-GB" b="1" kern="100" dirty="0">
                <a:effectLst/>
                <a:ea typeface="DengXian" panose="02010600030101010101" pitchFamily="2" charset="-122"/>
                <a:cs typeface="Times New Roman" panose="02020603050405020304" pitchFamily="18" charset="0"/>
              </a:rPr>
              <a:t>Regular Savers</a:t>
            </a:r>
            <a:endParaRPr lang="en-GB" kern="100" dirty="0">
              <a:effectLst/>
              <a:ea typeface="DengXian" panose="02010600030101010101" pitchFamily="2" charset="-122"/>
              <a:cs typeface="Times New Roman" panose="02020603050405020304" pitchFamily="18" charset="0"/>
            </a:endParaRPr>
          </a:p>
        </p:txBody>
      </p:sp>
      <p:pic>
        <p:nvPicPr>
          <p:cNvPr id="9" name="Picture 8">
            <a:extLst>
              <a:ext uri="{FF2B5EF4-FFF2-40B4-BE49-F238E27FC236}">
                <a16:creationId xmlns:a16="http://schemas.microsoft.com/office/drawing/2014/main" id="{25B445B1-5890-BF64-2699-1B61F0023802}"/>
              </a:ext>
            </a:extLst>
          </p:cNvPr>
          <p:cNvPicPr>
            <a:picLocks noChangeAspect="1"/>
          </p:cNvPicPr>
          <p:nvPr/>
        </p:nvPicPr>
        <p:blipFill>
          <a:blip r:embed="rId2"/>
          <a:stretch>
            <a:fillRect/>
          </a:stretch>
        </p:blipFill>
        <p:spPr>
          <a:xfrm>
            <a:off x="7362825" y="1713048"/>
            <a:ext cx="4829175" cy="3222353"/>
          </a:xfrm>
          <a:prstGeom prst="rect">
            <a:avLst/>
          </a:prstGeom>
        </p:spPr>
      </p:pic>
      <p:pic>
        <p:nvPicPr>
          <p:cNvPr id="2050" name="Picture 2">
            <a:extLst>
              <a:ext uri="{FF2B5EF4-FFF2-40B4-BE49-F238E27FC236}">
                <a16:creationId xmlns:a16="http://schemas.microsoft.com/office/drawing/2014/main" id="{3A35BE54-0ACB-A98B-1434-8352EFB950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893" y="5386222"/>
            <a:ext cx="1643191" cy="1046502"/>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80F00012-E34D-1E58-E9BB-417324E617E7}"/>
              </a:ext>
            </a:extLst>
          </p:cNvPr>
          <p:cNvCxnSpPr>
            <a:cxnSpLocks/>
          </p:cNvCxnSpPr>
          <p:nvPr/>
        </p:nvCxnSpPr>
        <p:spPr>
          <a:xfrm>
            <a:off x="404684" y="367828"/>
            <a:ext cx="0" cy="297507"/>
          </a:xfrm>
          <a:prstGeom prst="line">
            <a:avLst/>
          </a:prstGeom>
          <a:ln w="34925" cap="rnd">
            <a:solidFill>
              <a:srgbClr val="0BBBEF"/>
            </a:solidFill>
          </a:ln>
        </p:spPr>
        <p:style>
          <a:lnRef idx="2">
            <a:schemeClr val="accent1"/>
          </a:lnRef>
          <a:fillRef idx="0">
            <a:schemeClr val="accent1"/>
          </a:fillRef>
          <a:effectRef idx="1">
            <a:schemeClr val="accent1"/>
          </a:effectRef>
          <a:fontRef idx="minor">
            <a:schemeClr val="tx1"/>
          </a:fontRef>
        </p:style>
      </p:cxnSp>
      <p:sp>
        <p:nvSpPr>
          <p:cNvPr id="12" name="Frame 11">
            <a:extLst>
              <a:ext uri="{FF2B5EF4-FFF2-40B4-BE49-F238E27FC236}">
                <a16:creationId xmlns:a16="http://schemas.microsoft.com/office/drawing/2014/main" id="{4D460D18-8EF6-497E-8E84-3FA88EAEB48D}"/>
              </a:ext>
            </a:extLst>
          </p:cNvPr>
          <p:cNvSpPr/>
          <p:nvPr/>
        </p:nvSpPr>
        <p:spPr>
          <a:xfrm>
            <a:off x="0" y="0"/>
            <a:ext cx="12192000" cy="6858000"/>
          </a:xfrm>
          <a:prstGeom prst="frame">
            <a:avLst>
              <a:gd name="adj1" fmla="val 4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620449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B28E0CF-82B7-4134-8C1D-E0A399A72F9C}"/>
              </a:ext>
            </a:extLst>
          </p:cNvPr>
          <p:cNvSpPr/>
          <p:nvPr/>
        </p:nvSpPr>
        <p:spPr>
          <a:xfrm>
            <a:off x="7102288" y="4837677"/>
            <a:ext cx="5089712" cy="20203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a:extLst>
              <a:ext uri="{FF2B5EF4-FFF2-40B4-BE49-F238E27FC236}">
                <a16:creationId xmlns:a16="http://schemas.microsoft.com/office/drawing/2014/main" id="{6334413B-E349-E5DF-6F32-C25B9CDC461D}"/>
              </a:ext>
            </a:extLst>
          </p:cNvPr>
          <p:cNvCxnSpPr>
            <a:cxnSpLocks/>
          </p:cNvCxnSpPr>
          <p:nvPr/>
        </p:nvCxnSpPr>
        <p:spPr>
          <a:xfrm>
            <a:off x="0" y="3314467"/>
            <a:ext cx="12182523" cy="0"/>
          </a:xfrm>
          <a:prstGeom prst="line">
            <a:avLst/>
          </a:prstGeom>
          <a:ln w="44450">
            <a:solidFill>
              <a:srgbClr val="FF8617"/>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67D511D-E225-2B0E-D770-41C59D97581E}"/>
              </a:ext>
            </a:extLst>
          </p:cNvPr>
          <p:cNvPicPr>
            <a:picLocks noChangeAspect="1"/>
          </p:cNvPicPr>
          <p:nvPr/>
        </p:nvPicPr>
        <p:blipFill>
          <a:blip r:embed="rId2"/>
          <a:srcRect t="28370"/>
          <a:stretch>
            <a:fillRect/>
          </a:stretch>
        </p:blipFill>
        <p:spPr>
          <a:xfrm>
            <a:off x="0" y="0"/>
            <a:ext cx="12192000" cy="3311577"/>
          </a:xfrm>
          <a:prstGeom prst="rect">
            <a:avLst/>
          </a:prstGeom>
        </p:spPr>
      </p:pic>
      <p:cxnSp>
        <p:nvCxnSpPr>
          <p:cNvPr id="8" name="Straight Connector 7">
            <a:extLst>
              <a:ext uri="{FF2B5EF4-FFF2-40B4-BE49-F238E27FC236}">
                <a16:creationId xmlns:a16="http://schemas.microsoft.com/office/drawing/2014/main" id="{B99B7BD8-C676-93FD-7617-EF2D4B067519}"/>
              </a:ext>
            </a:extLst>
          </p:cNvPr>
          <p:cNvCxnSpPr>
            <a:cxnSpLocks/>
          </p:cNvCxnSpPr>
          <p:nvPr/>
        </p:nvCxnSpPr>
        <p:spPr>
          <a:xfrm>
            <a:off x="404684" y="367828"/>
            <a:ext cx="0" cy="297507"/>
          </a:xfrm>
          <a:prstGeom prst="line">
            <a:avLst/>
          </a:prstGeom>
          <a:ln w="34925" cap="rnd">
            <a:solidFill>
              <a:srgbClr val="0BBBEF"/>
            </a:solidFill>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BB8C01DA-F52C-34DA-11D0-8FA0D7D49910}"/>
              </a:ext>
            </a:extLst>
          </p:cNvPr>
          <p:cNvSpPr/>
          <p:nvPr/>
        </p:nvSpPr>
        <p:spPr>
          <a:xfrm>
            <a:off x="10674" y="18067"/>
            <a:ext cx="12181326" cy="3293510"/>
          </a:xfrm>
          <a:prstGeom prst="rect">
            <a:avLst/>
          </a:pr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4B24FA6-A41B-C40D-58BF-0557D0A18657}"/>
              </a:ext>
            </a:extLst>
          </p:cNvPr>
          <p:cNvSpPr/>
          <p:nvPr/>
        </p:nvSpPr>
        <p:spPr>
          <a:xfrm>
            <a:off x="337272" y="1616364"/>
            <a:ext cx="6765016" cy="4107779"/>
          </a:xfrm>
          <a:prstGeom prst="rect">
            <a:avLst/>
          </a:prstGeom>
          <a:solidFill>
            <a:srgbClr val="0055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0199BBE-6BEE-27FF-C873-607A0EAFD71A}"/>
              </a:ext>
            </a:extLst>
          </p:cNvPr>
          <p:cNvSpPr txBox="1"/>
          <p:nvPr/>
        </p:nvSpPr>
        <p:spPr>
          <a:xfrm>
            <a:off x="532133" y="2037031"/>
            <a:ext cx="6096000" cy="3231654"/>
          </a:xfrm>
          <a:prstGeom prst="rect">
            <a:avLst/>
          </a:prstGeom>
          <a:noFill/>
        </p:spPr>
        <p:txBody>
          <a:bodyPr wrap="square">
            <a:spAutoFit/>
          </a:bodyPr>
          <a:lstStyle/>
          <a:p>
            <a:r>
              <a:rPr lang="en-GB" sz="1200" b="1" dirty="0">
                <a:solidFill>
                  <a:schemeClr val="bg1"/>
                </a:solidFill>
              </a:rPr>
              <a:t>What Are Laddered Buffer ETFs? </a:t>
            </a:r>
            <a:r>
              <a:rPr lang="en-GB" sz="1200" dirty="0">
                <a:solidFill>
                  <a:schemeClr val="bg1"/>
                </a:solidFill>
              </a:rPr>
              <a:t>Laddered buffer ETFs track a market index while helping to limit losses in downturns, in exchange for capped gains. They’re designed to provide smoother returns over time, although investment risk remains.</a:t>
            </a:r>
          </a:p>
          <a:p>
            <a:pPr>
              <a:buNone/>
            </a:pPr>
            <a:endPar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endParaRPr>
          </a:p>
          <a:p>
            <a:pPr>
              <a:buNone/>
            </a:pP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Innovator developed Defined Outcome ETFs to replicate many of the economic features of structured notes, while addressing key limitations such as issuer credit exposure, fixed issue dates, and constrained liquidity.</a:t>
            </a:r>
          </a:p>
          <a:p>
            <a:pPr>
              <a:buNone/>
            </a:pPr>
            <a:endPar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endParaRPr>
          </a:p>
          <a:p>
            <a:pPr>
              <a:buNone/>
            </a:pP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Through Hansard’s Unit</a:t>
            </a:r>
            <a:r>
              <a:rPr lang="en-GB" sz="1200" kern="100" dirty="0">
                <a:solidFill>
                  <a:schemeClr val="bg1"/>
                </a:solidFill>
                <a:effectLst/>
                <a:latin typeface="Aptos" panose="020B0004020202020204" pitchFamily="34" charset="0"/>
                <a:ea typeface="DengXian" panose="02010600030101010101" pitchFamily="2" charset="-122"/>
                <a:cs typeface="Cambria Math" panose="02040503050406030204" pitchFamily="18" charset="0"/>
              </a:rPr>
              <a:t>‑</a:t>
            </a: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Linked Fund structure:</a:t>
            </a:r>
          </a:p>
          <a:p>
            <a:pPr>
              <a:buNone/>
            </a:pPr>
            <a:endPar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endParaRPr>
          </a:p>
          <a:p>
            <a:pPr marL="342900" lvl="0" indent="-342900">
              <a:buClr>
                <a:srgbClr val="0BBBEF"/>
              </a:buClr>
              <a:buFont typeface="Symbol" panose="05050102010706020507" pitchFamily="18" charset="2"/>
              <a:buChar char=""/>
            </a:pP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Contributions can be regular or ad hoc</a:t>
            </a:r>
          </a:p>
          <a:p>
            <a:pPr marL="342900" lvl="0" indent="-342900">
              <a:buClr>
                <a:srgbClr val="0BBBEF"/>
              </a:buClr>
              <a:buFont typeface="Symbol" panose="05050102010706020507" pitchFamily="18" charset="2"/>
              <a:buChar char=""/>
            </a:pP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Assets remain regularly priced and accessible</a:t>
            </a:r>
          </a:p>
          <a:p>
            <a:pPr marL="342900" lvl="0" indent="-342900">
              <a:buClr>
                <a:srgbClr val="0BBBEF"/>
              </a:buClr>
              <a:buFont typeface="Symbol" panose="05050102010706020507" pitchFamily="18" charset="2"/>
              <a:buChar char=""/>
            </a:pP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ETF</a:t>
            </a:r>
            <a:r>
              <a:rPr lang="en-GB" sz="1200" kern="100" dirty="0">
                <a:solidFill>
                  <a:schemeClr val="bg1"/>
                </a:solidFill>
                <a:effectLst/>
                <a:latin typeface="Aptos" panose="020B0004020202020204" pitchFamily="34" charset="0"/>
                <a:ea typeface="DengXian" panose="02010600030101010101" pitchFamily="2" charset="-122"/>
                <a:cs typeface="Cambria Math" panose="02040503050406030204" pitchFamily="18" charset="0"/>
              </a:rPr>
              <a:t>‑</a:t>
            </a: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based outcome strategies can be integrated into long</a:t>
            </a:r>
            <a:r>
              <a:rPr lang="en-GB" sz="1200" kern="100" dirty="0">
                <a:solidFill>
                  <a:schemeClr val="bg1"/>
                </a:solidFill>
                <a:effectLst/>
                <a:latin typeface="Aptos" panose="020B0004020202020204" pitchFamily="34" charset="0"/>
                <a:ea typeface="DengXian" panose="02010600030101010101" pitchFamily="2" charset="-122"/>
                <a:cs typeface="Cambria Math" panose="02040503050406030204" pitchFamily="18" charset="0"/>
              </a:rPr>
              <a:t>‑</a:t>
            </a: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term savings and investment arrangements</a:t>
            </a:r>
          </a:p>
          <a:p>
            <a:pPr marL="342900" lvl="0" indent="-342900">
              <a:buFont typeface="Symbol" panose="05050102010706020507" pitchFamily="18" charset="2"/>
              <a:buChar char=""/>
            </a:pPr>
            <a:endPar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endParaRPr>
          </a:p>
          <a:p>
            <a:pPr>
              <a:buNone/>
            </a:pP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This brings sophisticated portfolio engineering to mass</a:t>
            </a:r>
            <a:r>
              <a:rPr lang="en-GB" sz="1200" kern="100" dirty="0">
                <a:solidFill>
                  <a:schemeClr val="bg1"/>
                </a:solidFill>
                <a:effectLst/>
                <a:latin typeface="Aptos" panose="020B0004020202020204" pitchFamily="34" charset="0"/>
                <a:ea typeface="DengXian" panose="02010600030101010101" pitchFamily="2" charset="-122"/>
                <a:cs typeface="Cambria Math" panose="02040503050406030204" pitchFamily="18" charset="0"/>
              </a:rPr>
              <a:t>‑</a:t>
            </a: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affluent wealth</a:t>
            </a:r>
            <a:r>
              <a:rPr lang="en-GB" sz="1200" kern="100" dirty="0">
                <a:solidFill>
                  <a:schemeClr val="bg1"/>
                </a:solidFill>
                <a:effectLst/>
                <a:latin typeface="Aptos" panose="020B0004020202020204" pitchFamily="34" charset="0"/>
                <a:ea typeface="DengXian" panose="02010600030101010101" pitchFamily="2" charset="-122"/>
                <a:cs typeface="Cambria Math" panose="02040503050406030204" pitchFamily="18" charset="0"/>
              </a:rPr>
              <a:t>‑</a:t>
            </a:r>
            <a:r>
              <a:rPr lang="en-GB" sz="12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accumulation clients without operational complexity.</a:t>
            </a:r>
            <a:endParaRPr lang="en-GB" sz="1200" dirty="0">
              <a:solidFill>
                <a:schemeClr val="bg1"/>
              </a:solidFill>
              <a:latin typeface="Aptos" panose="020B0004020202020204" pitchFamily="34" charset="0"/>
            </a:endParaRPr>
          </a:p>
        </p:txBody>
      </p:sp>
      <p:sp>
        <p:nvSpPr>
          <p:cNvPr id="4" name="Frame 3">
            <a:extLst>
              <a:ext uri="{FF2B5EF4-FFF2-40B4-BE49-F238E27FC236}">
                <a16:creationId xmlns:a16="http://schemas.microsoft.com/office/drawing/2014/main" id="{35717243-5C5A-4C65-2239-17447DCE6E36}"/>
              </a:ext>
            </a:extLst>
          </p:cNvPr>
          <p:cNvSpPr/>
          <p:nvPr/>
        </p:nvSpPr>
        <p:spPr>
          <a:xfrm>
            <a:off x="0" y="0"/>
            <a:ext cx="12192000" cy="6858000"/>
          </a:xfrm>
          <a:prstGeom prst="frame">
            <a:avLst>
              <a:gd name="adj1" fmla="val 4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5" descr="A black and white logo&#10;&#10;AI-generated content may be incorrect.">
            <a:extLst>
              <a:ext uri="{FF2B5EF4-FFF2-40B4-BE49-F238E27FC236}">
                <a16:creationId xmlns:a16="http://schemas.microsoft.com/office/drawing/2014/main" id="{236C80F1-4001-844D-E0E4-4BE8E5A03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3068" y="240467"/>
            <a:ext cx="2012667" cy="683165"/>
          </a:xfrm>
          <a:prstGeom prst="rect">
            <a:avLst/>
          </a:prstGeom>
        </p:spPr>
      </p:pic>
      <p:sp>
        <p:nvSpPr>
          <p:cNvPr id="7" name="TextBox 6">
            <a:extLst>
              <a:ext uri="{FF2B5EF4-FFF2-40B4-BE49-F238E27FC236}">
                <a16:creationId xmlns:a16="http://schemas.microsoft.com/office/drawing/2014/main" id="{5F4883AC-7DDE-F477-6F0C-8AD2EDC17987}"/>
              </a:ext>
            </a:extLst>
          </p:cNvPr>
          <p:cNvSpPr txBox="1"/>
          <p:nvPr/>
        </p:nvSpPr>
        <p:spPr>
          <a:xfrm>
            <a:off x="532133" y="331916"/>
            <a:ext cx="6096000" cy="369332"/>
          </a:xfrm>
          <a:prstGeom prst="rect">
            <a:avLst/>
          </a:prstGeom>
          <a:noFill/>
        </p:spPr>
        <p:txBody>
          <a:bodyPr wrap="square">
            <a:spAutoFit/>
          </a:bodyPr>
          <a:lstStyle/>
          <a:p>
            <a:pPr>
              <a:buNone/>
            </a:pPr>
            <a:r>
              <a:rPr lang="en-GB" sz="1800" b="1"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Structured Outcomes </a:t>
            </a:r>
            <a:r>
              <a:rPr lang="en-GB" sz="18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 Without Structured Note Barriers</a:t>
            </a:r>
          </a:p>
        </p:txBody>
      </p:sp>
      <p:pic>
        <p:nvPicPr>
          <p:cNvPr id="1026" name="Picture 2" descr="Goldman Sachs Group, Inc. Logo PNG (Transparent) SVG AI – Free Download">
            <a:extLst>
              <a:ext uri="{FF2B5EF4-FFF2-40B4-BE49-F238E27FC236}">
                <a16:creationId xmlns:a16="http://schemas.microsoft.com/office/drawing/2014/main" id="{3DDE4C40-FEED-87AD-2D35-1743F9B01C3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378" t="25600" r="25155" b="25067"/>
          <a:stretch>
            <a:fillRect/>
          </a:stretch>
        </p:blipFill>
        <p:spPr bwMode="auto">
          <a:xfrm>
            <a:off x="10463280" y="5162672"/>
            <a:ext cx="1362455" cy="135878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65339E6-1730-816B-22FE-DEABEECCC060}"/>
              </a:ext>
            </a:extLst>
          </p:cNvPr>
          <p:cNvSpPr txBox="1"/>
          <p:nvPr/>
        </p:nvSpPr>
        <p:spPr>
          <a:xfrm>
            <a:off x="7358320" y="5162672"/>
            <a:ext cx="2994727" cy="1384995"/>
          </a:xfrm>
          <a:prstGeom prst="rect">
            <a:avLst/>
          </a:prstGeom>
          <a:noFill/>
        </p:spPr>
        <p:txBody>
          <a:bodyPr wrap="square">
            <a:spAutoFit/>
          </a:bodyPr>
          <a:lstStyle/>
          <a:p>
            <a:r>
              <a:rPr lang="en-GB" sz="1200" dirty="0"/>
              <a:t>Innovator ETFs are part of Goldman Sachs Asset Management, following Goldman Sachs’ acquisition of Innovator Capital Management. This combines Goldman Sachs’ global scale and resources with Innovator’s specialist expertise in defined outcome ETFs.</a:t>
            </a:r>
          </a:p>
        </p:txBody>
      </p:sp>
    </p:spTree>
    <p:extLst>
      <p:ext uri="{BB962C8B-B14F-4D97-AF65-F5344CB8AC3E}">
        <p14:creationId xmlns:p14="http://schemas.microsoft.com/office/powerpoint/2010/main" val="3420910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28359B64-0644-BD69-3F07-B2AC5C566E81}"/>
              </a:ext>
            </a:extLst>
          </p:cNvPr>
          <p:cNvCxnSpPr>
            <a:cxnSpLocks/>
          </p:cNvCxnSpPr>
          <p:nvPr/>
        </p:nvCxnSpPr>
        <p:spPr>
          <a:xfrm>
            <a:off x="-23" y="4656838"/>
            <a:ext cx="12182523" cy="0"/>
          </a:xfrm>
          <a:prstGeom prst="line">
            <a:avLst/>
          </a:prstGeom>
          <a:ln w="44450">
            <a:solidFill>
              <a:srgbClr val="005587"/>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8E0AF79A-5178-4D9C-1FCC-DFD7D0C68915}"/>
              </a:ext>
            </a:extLst>
          </p:cNvPr>
          <p:cNvSpPr/>
          <p:nvPr/>
        </p:nvSpPr>
        <p:spPr>
          <a:xfrm>
            <a:off x="-1" y="1884350"/>
            <a:ext cx="12182501" cy="277248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F7C151B-B43E-9DB2-25A9-DB8762690CB8}"/>
              </a:ext>
            </a:extLst>
          </p:cNvPr>
          <p:cNvSpPr txBox="1"/>
          <p:nvPr/>
        </p:nvSpPr>
        <p:spPr>
          <a:xfrm>
            <a:off x="3185652" y="5314787"/>
            <a:ext cx="6096000" cy="307777"/>
          </a:xfrm>
          <a:prstGeom prst="rect">
            <a:avLst/>
          </a:prstGeom>
          <a:noFill/>
        </p:spPr>
        <p:txBody>
          <a:bodyPr wrap="square">
            <a:spAutoFit/>
          </a:bodyPr>
          <a:lstStyle/>
          <a:p>
            <a:pPr algn="ctr">
              <a:buNone/>
            </a:pPr>
            <a:r>
              <a:rPr lang="en-GB" sz="1400" kern="100" dirty="0">
                <a:effectLst/>
                <a:latin typeface="Aptos" panose="020B0004020202020204" pitchFamily="34" charset="0"/>
                <a:ea typeface="DengXian" panose="02010600030101010101" pitchFamily="2" charset="-122"/>
                <a:cs typeface="Times New Roman" panose="02020603050405020304" pitchFamily="18" charset="0"/>
              </a:rPr>
              <a:t>Rather than trying to time markets, clients simply move through them.</a:t>
            </a:r>
          </a:p>
        </p:txBody>
      </p:sp>
      <p:sp>
        <p:nvSpPr>
          <p:cNvPr id="7" name="TextBox 6">
            <a:extLst>
              <a:ext uri="{FF2B5EF4-FFF2-40B4-BE49-F238E27FC236}">
                <a16:creationId xmlns:a16="http://schemas.microsoft.com/office/drawing/2014/main" id="{6DAA5615-A4AD-4A76-AF73-DD948DEECB54}"/>
              </a:ext>
            </a:extLst>
          </p:cNvPr>
          <p:cNvSpPr txBox="1"/>
          <p:nvPr/>
        </p:nvSpPr>
        <p:spPr>
          <a:xfrm>
            <a:off x="531701" y="331916"/>
            <a:ext cx="6096000" cy="369332"/>
          </a:xfrm>
          <a:prstGeom prst="rect">
            <a:avLst/>
          </a:prstGeom>
          <a:noFill/>
        </p:spPr>
        <p:txBody>
          <a:bodyPr wrap="square">
            <a:spAutoFit/>
          </a:bodyPr>
          <a:lstStyle/>
          <a:p>
            <a:pPr>
              <a:buNone/>
            </a:pPr>
            <a:r>
              <a:rPr lang="en-GB" sz="1800" kern="100" dirty="0">
                <a:effectLst/>
                <a:latin typeface="Aptos" panose="020B0004020202020204" pitchFamily="34" charset="0"/>
                <a:ea typeface="DengXian" panose="02010600030101010101" pitchFamily="2" charset="-122"/>
                <a:cs typeface="Times New Roman" panose="02020603050405020304" pitchFamily="18" charset="0"/>
              </a:rPr>
              <a:t>Improving the Reality of </a:t>
            </a:r>
            <a:r>
              <a:rPr lang="en-GB" sz="1800" b="1" kern="100" dirty="0">
                <a:effectLst/>
                <a:latin typeface="Aptos" panose="020B0004020202020204" pitchFamily="34" charset="0"/>
                <a:ea typeface="DengXian" panose="02010600030101010101" pitchFamily="2" charset="-122"/>
                <a:cs typeface="Times New Roman" panose="02020603050405020304" pitchFamily="18" charset="0"/>
              </a:rPr>
              <a:t>‘Dollar‑Cost Averaging’</a:t>
            </a:r>
            <a:endParaRPr lang="en-GB" sz="1800" kern="100" dirty="0">
              <a:effectLst/>
              <a:latin typeface="Aptos" panose="020B0004020202020204" pitchFamily="34" charset="0"/>
              <a:ea typeface="DengXian" panose="02010600030101010101" pitchFamily="2" charset="-122"/>
              <a:cs typeface="Times New Roman" panose="02020603050405020304" pitchFamily="18" charset="0"/>
            </a:endParaRPr>
          </a:p>
        </p:txBody>
      </p:sp>
      <p:cxnSp>
        <p:nvCxnSpPr>
          <p:cNvPr id="8" name="Straight Connector 7">
            <a:extLst>
              <a:ext uri="{FF2B5EF4-FFF2-40B4-BE49-F238E27FC236}">
                <a16:creationId xmlns:a16="http://schemas.microsoft.com/office/drawing/2014/main" id="{7377BC3B-54A4-A06A-CD8B-CE2516A15FA8}"/>
              </a:ext>
            </a:extLst>
          </p:cNvPr>
          <p:cNvCxnSpPr>
            <a:cxnSpLocks/>
          </p:cNvCxnSpPr>
          <p:nvPr/>
        </p:nvCxnSpPr>
        <p:spPr>
          <a:xfrm>
            <a:off x="404684" y="367828"/>
            <a:ext cx="0" cy="297507"/>
          </a:xfrm>
          <a:prstGeom prst="line">
            <a:avLst/>
          </a:prstGeom>
          <a:ln w="34925" cap="rnd">
            <a:solidFill>
              <a:srgbClr val="0BBBEF"/>
            </a:solidFill>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D03481AF-5B24-DEA2-3F1B-7DC8F9C489E4}"/>
              </a:ext>
            </a:extLst>
          </p:cNvPr>
          <p:cNvSpPr/>
          <p:nvPr/>
        </p:nvSpPr>
        <p:spPr>
          <a:xfrm>
            <a:off x="2812511" y="2297460"/>
            <a:ext cx="1282890" cy="1282890"/>
          </a:xfrm>
          <a:prstGeom prst="ellipse">
            <a:avLst/>
          </a:prstGeom>
          <a:solidFill>
            <a:srgbClr val="00558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C59A3ABE-3275-E9BD-02AC-864443E94D35}"/>
              </a:ext>
            </a:extLst>
          </p:cNvPr>
          <p:cNvSpPr/>
          <p:nvPr/>
        </p:nvSpPr>
        <p:spPr>
          <a:xfrm>
            <a:off x="5454555" y="2297460"/>
            <a:ext cx="1282890" cy="1282890"/>
          </a:xfrm>
          <a:prstGeom prst="ellipse">
            <a:avLst/>
          </a:prstGeom>
          <a:solidFill>
            <a:srgbClr val="FF861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276C8C5C-7C91-D8FF-C3DA-0BD1DB28DC52}"/>
              </a:ext>
            </a:extLst>
          </p:cNvPr>
          <p:cNvSpPr/>
          <p:nvPr/>
        </p:nvSpPr>
        <p:spPr>
          <a:xfrm>
            <a:off x="8437663" y="2297460"/>
            <a:ext cx="1282890" cy="1282890"/>
          </a:xfrm>
          <a:prstGeom prst="ellipse">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BBA23564-2ACF-749B-264D-73FB4064E9DD}"/>
              </a:ext>
            </a:extLst>
          </p:cNvPr>
          <p:cNvSpPr txBox="1"/>
          <p:nvPr/>
        </p:nvSpPr>
        <p:spPr>
          <a:xfrm>
            <a:off x="2243992" y="3733079"/>
            <a:ext cx="2419927" cy="461665"/>
          </a:xfrm>
          <a:prstGeom prst="rect">
            <a:avLst/>
          </a:prstGeom>
          <a:noFill/>
        </p:spPr>
        <p:txBody>
          <a:bodyPr wrap="square">
            <a:spAutoFit/>
          </a:bodyPr>
          <a:lstStyle/>
          <a:p>
            <a:pPr lvl="0" algn="ct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Spread contributions across multiple market environments</a:t>
            </a:r>
          </a:p>
        </p:txBody>
      </p:sp>
      <p:sp>
        <p:nvSpPr>
          <p:cNvPr id="20" name="TextBox 19">
            <a:extLst>
              <a:ext uri="{FF2B5EF4-FFF2-40B4-BE49-F238E27FC236}">
                <a16:creationId xmlns:a16="http://schemas.microsoft.com/office/drawing/2014/main" id="{AD3696C4-2BF3-F88E-094A-A92D817D3247}"/>
              </a:ext>
            </a:extLst>
          </p:cNvPr>
          <p:cNvSpPr txBox="1"/>
          <p:nvPr/>
        </p:nvSpPr>
        <p:spPr>
          <a:xfrm>
            <a:off x="4886036" y="3733078"/>
            <a:ext cx="2419927" cy="461665"/>
          </a:xfrm>
          <a:prstGeom prst="rect">
            <a:avLst/>
          </a:prstGeom>
          <a:noFill/>
        </p:spPr>
        <p:txBody>
          <a:bodyPr wrap="square">
            <a:spAutoFit/>
          </a:bodyPr>
          <a:lstStyle/>
          <a:p>
            <a:pPr lvl="0" algn="ct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Reduce concentration at any single valuation point</a:t>
            </a:r>
          </a:p>
        </p:txBody>
      </p:sp>
      <p:sp>
        <p:nvSpPr>
          <p:cNvPr id="22" name="TextBox 21">
            <a:extLst>
              <a:ext uri="{FF2B5EF4-FFF2-40B4-BE49-F238E27FC236}">
                <a16:creationId xmlns:a16="http://schemas.microsoft.com/office/drawing/2014/main" id="{F9A5DDEC-7877-D569-BCCB-282E15FD49CB}"/>
              </a:ext>
            </a:extLst>
          </p:cNvPr>
          <p:cNvSpPr txBox="1"/>
          <p:nvPr/>
        </p:nvSpPr>
        <p:spPr>
          <a:xfrm>
            <a:off x="7869144" y="3733078"/>
            <a:ext cx="2419927" cy="461665"/>
          </a:xfrm>
          <a:prstGeom prst="rect">
            <a:avLst/>
          </a:prstGeom>
          <a:noFill/>
        </p:spPr>
        <p:txBody>
          <a:bodyPr wrap="square">
            <a:spAutoFit/>
          </a:bodyPr>
          <a:lstStyle/>
          <a:p>
            <a:pPr lvl="0" algn="ct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Reinforce disciplined, long</a:t>
            </a:r>
            <a:r>
              <a:rPr lang="en-GB" sz="1200" kern="100" dirty="0">
                <a:effectLst/>
                <a:latin typeface="Cambria Math" panose="02040503050406030204" pitchFamily="18" charset="0"/>
                <a:ea typeface="DengXian" panose="02010600030101010101" pitchFamily="2" charset="-122"/>
                <a:cs typeface="Cambria Math" panose="02040503050406030204" pitchFamily="18" charset="0"/>
              </a:rPr>
              <a:t>‑</a:t>
            </a: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term saving behaviour</a:t>
            </a:r>
          </a:p>
        </p:txBody>
      </p:sp>
      <p:sp>
        <p:nvSpPr>
          <p:cNvPr id="24" name="TextBox 23">
            <a:extLst>
              <a:ext uri="{FF2B5EF4-FFF2-40B4-BE49-F238E27FC236}">
                <a16:creationId xmlns:a16="http://schemas.microsoft.com/office/drawing/2014/main" id="{5E1FC24A-A547-69BA-F1E5-6296F5E332CC}"/>
              </a:ext>
            </a:extLst>
          </p:cNvPr>
          <p:cNvSpPr txBox="1"/>
          <p:nvPr/>
        </p:nvSpPr>
        <p:spPr>
          <a:xfrm>
            <a:off x="531701" y="1087902"/>
            <a:ext cx="6096000" cy="276999"/>
          </a:xfrm>
          <a:prstGeom prst="rect">
            <a:avLst/>
          </a:prstGeom>
          <a:noFill/>
        </p:spPr>
        <p:txBody>
          <a:bodyPr wrap="square">
            <a:spAutoFit/>
          </a:bodyPr>
          <a:lstStyle/>
          <a:p>
            <a:pPr>
              <a:buNone/>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Regular savings into a laddered structure…</a:t>
            </a:r>
          </a:p>
        </p:txBody>
      </p:sp>
      <p:sp>
        <p:nvSpPr>
          <p:cNvPr id="27" name="Frame 26">
            <a:extLst>
              <a:ext uri="{FF2B5EF4-FFF2-40B4-BE49-F238E27FC236}">
                <a16:creationId xmlns:a16="http://schemas.microsoft.com/office/drawing/2014/main" id="{FEA61462-C4C5-08CC-F93E-BDDC65B36B51}"/>
              </a:ext>
            </a:extLst>
          </p:cNvPr>
          <p:cNvSpPr/>
          <p:nvPr/>
        </p:nvSpPr>
        <p:spPr>
          <a:xfrm>
            <a:off x="0" y="0"/>
            <a:ext cx="12192000" cy="6858000"/>
          </a:xfrm>
          <a:prstGeom prst="frame">
            <a:avLst>
              <a:gd name="adj1" fmla="val 4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9" name="Graphic 28" descr="Flowchart with solid fill">
            <a:extLst>
              <a:ext uri="{FF2B5EF4-FFF2-40B4-BE49-F238E27FC236}">
                <a16:creationId xmlns:a16="http://schemas.microsoft.com/office/drawing/2014/main" id="{258321C6-622A-C10E-CCCC-B77401D30D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30236" y="2588926"/>
            <a:ext cx="641444" cy="641444"/>
          </a:xfrm>
          <a:prstGeom prst="rect">
            <a:avLst/>
          </a:prstGeom>
        </p:spPr>
      </p:pic>
      <p:pic>
        <p:nvPicPr>
          <p:cNvPr id="31" name="Graphic 30" descr="Speedometer Low with solid fill">
            <a:extLst>
              <a:ext uri="{FF2B5EF4-FFF2-40B4-BE49-F238E27FC236}">
                <a16:creationId xmlns:a16="http://schemas.microsoft.com/office/drawing/2014/main" id="{C4EBBD28-83D7-04C9-0149-784931091F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5991" y="2588926"/>
            <a:ext cx="641444" cy="641444"/>
          </a:xfrm>
          <a:prstGeom prst="rect">
            <a:avLst/>
          </a:prstGeom>
        </p:spPr>
      </p:pic>
      <p:pic>
        <p:nvPicPr>
          <p:cNvPr id="33" name="Graphic 32" descr="Piggy Bank with solid fill">
            <a:extLst>
              <a:ext uri="{FF2B5EF4-FFF2-40B4-BE49-F238E27FC236}">
                <a16:creationId xmlns:a16="http://schemas.microsoft.com/office/drawing/2014/main" id="{5188D399-DE28-6C1A-3B2C-C6BA397F9D3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06874" y="2588926"/>
            <a:ext cx="641444" cy="641444"/>
          </a:xfrm>
          <a:prstGeom prst="rect">
            <a:avLst/>
          </a:prstGeom>
        </p:spPr>
      </p:pic>
    </p:spTree>
    <p:extLst>
      <p:ext uri="{BB962C8B-B14F-4D97-AF65-F5344CB8AC3E}">
        <p14:creationId xmlns:p14="http://schemas.microsoft.com/office/powerpoint/2010/main" val="46280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EECDBB4-D0CD-8CFF-42EE-ADA6D009B316}"/>
              </a:ext>
            </a:extLst>
          </p:cNvPr>
          <p:cNvSpPr/>
          <p:nvPr/>
        </p:nvSpPr>
        <p:spPr>
          <a:xfrm>
            <a:off x="-1" y="1884350"/>
            <a:ext cx="12182501" cy="277248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86C9FCB6-C0A1-1B6D-F430-9CFF885B07DD}"/>
              </a:ext>
            </a:extLst>
          </p:cNvPr>
          <p:cNvSpPr txBox="1"/>
          <p:nvPr/>
        </p:nvSpPr>
        <p:spPr>
          <a:xfrm>
            <a:off x="531701" y="331916"/>
            <a:ext cx="6096000" cy="369332"/>
          </a:xfrm>
          <a:prstGeom prst="rect">
            <a:avLst/>
          </a:prstGeom>
          <a:noFill/>
        </p:spPr>
        <p:txBody>
          <a:bodyPr wrap="square">
            <a:spAutoFit/>
          </a:bodyPr>
          <a:lstStyle/>
          <a:p>
            <a:pPr>
              <a:buNone/>
            </a:pPr>
            <a:r>
              <a:rPr lang="en-GB" sz="1800" kern="100" dirty="0">
                <a:effectLst/>
                <a:latin typeface="Aptos" panose="020B0004020202020204" pitchFamily="34" charset="0"/>
                <a:ea typeface="DengXian" panose="02010600030101010101" pitchFamily="2" charset="-122"/>
                <a:cs typeface="Times New Roman" panose="02020603050405020304" pitchFamily="18" charset="0"/>
              </a:rPr>
              <a:t>Upside </a:t>
            </a:r>
            <a:r>
              <a:rPr lang="en-GB" sz="1800" b="1" kern="100" dirty="0">
                <a:effectLst/>
                <a:latin typeface="Aptos" panose="020B0004020202020204" pitchFamily="34" charset="0"/>
                <a:ea typeface="DengXian" panose="02010600030101010101" pitchFamily="2" charset="-122"/>
                <a:cs typeface="Times New Roman" panose="02020603050405020304" pitchFamily="18" charset="0"/>
              </a:rPr>
              <a:t>growth</a:t>
            </a:r>
            <a:r>
              <a:rPr lang="en-GB" sz="1800" kern="100" dirty="0">
                <a:effectLst/>
                <a:latin typeface="Aptos" panose="020B0004020202020204" pitchFamily="34" charset="0"/>
                <a:ea typeface="DengXian" panose="02010600030101010101" pitchFamily="2" charset="-122"/>
                <a:cs typeface="Times New Roman" panose="02020603050405020304" pitchFamily="18" charset="0"/>
              </a:rPr>
              <a:t>/Downside </a:t>
            </a:r>
            <a:r>
              <a:rPr lang="en-GB" sz="1800" b="1" kern="100" dirty="0">
                <a:effectLst/>
                <a:latin typeface="Aptos" panose="020B0004020202020204" pitchFamily="34" charset="0"/>
                <a:ea typeface="DengXian" panose="02010600030101010101" pitchFamily="2" charset="-122"/>
                <a:cs typeface="Times New Roman" panose="02020603050405020304" pitchFamily="18" charset="0"/>
              </a:rPr>
              <a:t>cap</a:t>
            </a:r>
          </a:p>
        </p:txBody>
      </p:sp>
      <p:cxnSp>
        <p:nvCxnSpPr>
          <p:cNvPr id="12" name="Straight Connector 11">
            <a:extLst>
              <a:ext uri="{FF2B5EF4-FFF2-40B4-BE49-F238E27FC236}">
                <a16:creationId xmlns:a16="http://schemas.microsoft.com/office/drawing/2014/main" id="{12FB88CD-E65A-81A5-1DFE-4EFA22584CA0}"/>
              </a:ext>
            </a:extLst>
          </p:cNvPr>
          <p:cNvCxnSpPr>
            <a:cxnSpLocks/>
          </p:cNvCxnSpPr>
          <p:nvPr/>
        </p:nvCxnSpPr>
        <p:spPr>
          <a:xfrm>
            <a:off x="404684" y="367828"/>
            <a:ext cx="0" cy="297507"/>
          </a:xfrm>
          <a:prstGeom prst="line">
            <a:avLst/>
          </a:prstGeom>
          <a:ln w="34925" cap="rnd">
            <a:solidFill>
              <a:srgbClr val="0BBBEF"/>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23616C2C-6788-8692-81BB-6CC6ADB26126}"/>
              </a:ext>
            </a:extLst>
          </p:cNvPr>
          <p:cNvSpPr txBox="1"/>
          <p:nvPr/>
        </p:nvSpPr>
        <p:spPr>
          <a:xfrm>
            <a:off x="531700" y="2670427"/>
            <a:ext cx="4223179" cy="1015663"/>
          </a:xfrm>
          <a:prstGeom prst="rect">
            <a:avLst/>
          </a:prstGeom>
          <a:noFill/>
        </p:spPr>
        <p:txBody>
          <a:bodyPr wrap="square">
            <a:spAutoFit/>
          </a:bodyPr>
          <a:lstStyle/>
          <a:p>
            <a:pPr marL="0" algn="l" rtl="0" fontAlgn="base">
              <a:buNone/>
            </a:pPr>
            <a:r>
              <a:rPr lang="en-GB" sz="1200" b="0" i="0" dirty="0">
                <a:solidFill>
                  <a:srgbClr val="000000"/>
                </a:solidFill>
                <a:effectLst/>
              </a:rPr>
              <a:t>Each ETF in the ladder absorbs market losses up to a set level. This means if markets fall within that range, the investor’s losses are reduced or even avoided. In exchange for that protection, returns are capped — if the market rises strongly, gains are limited to a predefined maximum.</a:t>
            </a:r>
          </a:p>
        </p:txBody>
      </p:sp>
      <p:pic>
        <p:nvPicPr>
          <p:cNvPr id="9" name="Picture 8">
            <a:extLst>
              <a:ext uri="{FF2B5EF4-FFF2-40B4-BE49-F238E27FC236}">
                <a16:creationId xmlns:a16="http://schemas.microsoft.com/office/drawing/2014/main" id="{905D8608-D7B4-709D-EE7D-A93EF3612E17}"/>
              </a:ext>
            </a:extLst>
          </p:cNvPr>
          <p:cNvPicPr>
            <a:picLocks noChangeAspect="1"/>
          </p:cNvPicPr>
          <p:nvPr/>
        </p:nvPicPr>
        <p:blipFill>
          <a:blip r:embed="rId2"/>
          <a:srcRect l="1012" t="1390" r="1612" b="1656"/>
          <a:stretch>
            <a:fillRect/>
          </a:stretch>
        </p:blipFill>
        <p:spPr>
          <a:xfrm>
            <a:off x="5995454" y="1538612"/>
            <a:ext cx="4690334" cy="3463963"/>
          </a:xfrm>
          <a:prstGeom prst="rect">
            <a:avLst/>
          </a:prstGeom>
          <a:ln>
            <a:solidFill>
              <a:srgbClr val="005587"/>
            </a:solidFill>
          </a:ln>
        </p:spPr>
      </p:pic>
      <p:sp>
        <p:nvSpPr>
          <p:cNvPr id="13" name="Frame 12">
            <a:extLst>
              <a:ext uri="{FF2B5EF4-FFF2-40B4-BE49-F238E27FC236}">
                <a16:creationId xmlns:a16="http://schemas.microsoft.com/office/drawing/2014/main" id="{1930E4C8-3E63-BF09-98D5-92323390262D}"/>
              </a:ext>
            </a:extLst>
          </p:cNvPr>
          <p:cNvSpPr/>
          <p:nvPr/>
        </p:nvSpPr>
        <p:spPr>
          <a:xfrm>
            <a:off x="0" y="0"/>
            <a:ext cx="12192000" cy="6858000"/>
          </a:xfrm>
          <a:prstGeom prst="frame">
            <a:avLst>
              <a:gd name="adj1" fmla="val 4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603058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CC2959-C279-EBC8-1E08-C8C24769E1BF}"/>
              </a:ext>
            </a:extLst>
          </p:cNvPr>
          <p:cNvSpPr/>
          <p:nvPr/>
        </p:nvSpPr>
        <p:spPr>
          <a:xfrm flipV="1">
            <a:off x="-3" y="4684974"/>
            <a:ext cx="12191999" cy="281327"/>
          </a:xfrm>
          <a:prstGeom prst="rect">
            <a:avLst/>
          </a:prstGeom>
          <a:solidFill>
            <a:srgbClr val="FF86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C02FB84-421C-731A-1971-895DF692A484}"/>
              </a:ext>
            </a:extLst>
          </p:cNvPr>
          <p:cNvSpPr/>
          <p:nvPr/>
        </p:nvSpPr>
        <p:spPr>
          <a:xfrm>
            <a:off x="-1" y="1713048"/>
            <a:ext cx="12191999" cy="322235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A58C191-1A37-B36E-1165-1B1D450AE37F}"/>
              </a:ext>
            </a:extLst>
          </p:cNvPr>
          <p:cNvSpPr txBox="1"/>
          <p:nvPr/>
        </p:nvSpPr>
        <p:spPr>
          <a:xfrm>
            <a:off x="566789" y="2090172"/>
            <a:ext cx="6096000" cy="2677656"/>
          </a:xfrm>
          <a:prstGeom prst="rect">
            <a:avLst/>
          </a:prstGeom>
          <a:noFill/>
        </p:spPr>
        <p:txBody>
          <a:bodyPr wrap="square">
            <a:spAutoFit/>
          </a:bodyPr>
          <a:lstStyle/>
          <a:p>
            <a:pPr>
              <a:buNone/>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Many clients face a familiar dilemma:</a:t>
            </a:r>
          </a:p>
          <a:p>
            <a:pPr>
              <a:buNone/>
            </a:pPr>
            <a:endParaRPr lang="en-GB" sz="1200" kern="100" dirty="0">
              <a:effectLst/>
              <a:latin typeface="Aptos" panose="020B0004020202020204" pitchFamily="34" charset="0"/>
              <a:ea typeface="DengXian" panose="02010600030101010101" pitchFamily="2" charset="-122"/>
              <a:cs typeface="Times New Roman" panose="02020603050405020304" pitchFamily="18" charset="0"/>
            </a:endParaRPr>
          </a:p>
          <a:p>
            <a:pPr marL="342900" lvl="0" indent="-342900">
              <a:buClr>
                <a:srgbClr val="005587"/>
              </a:buClr>
              <a:buFont typeface="Symbol" panose="05050102010706020507" pitchFamily="18" charset="2"/>
              <a:buChar char=""/>
            </a:pPr>
            <a:r>
              <a:rPr lang="en-GB" sz="1200" b="1" kern="100" dirty="0">
                <a:effectLst/>
                <a:latin typeface="Aptos" panose="020B0004020202020204" pitchFamily="34" charset="0"/>
                <a:ea typeface="DengXian" panose="02010600030101010101" pitchFamily="2" charset="-122"/>
                <a:cs typeface="Times New Roman" panose="02020603050405020304" pitchFamily="18" charset="0"/>
              </a:rPr>
              <a:t>Cash feels safe</a:t>
            </a: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 but fails to compound</a:t>
            </a:r>
          </a:p>
          <a:p>
            <a:pPr marL="342900" lvl="0" indent="-342900">
              <a:buClr>
                <a:srgbClr val="005587"/>
              </a:buClr>
              <a:buFont typeface="Symbol" panose="05050102010706020507" pitchFamily="18" charset="2"/>
              <a:buChar char=""/>
            </a:pPr>
            <a:r>
              <a:rPr lang="en-GB" sz="1200" b="1" kern="100" dirty="0">
                <a:effectLst/>
                <a:latin typeface="Aptos" panose="020B0004020202020204" pitchFamily="34" charset="0"/>
                <a:ea typeface="DengXian" panose="02010600030101010101" pitchFamily="2" charset="-122"/>
                <a:cs typeface="Times New Roman" panose="02020603050405020304" pitchFamily="18" charset="0"/>
              </a:rPr>
              <a:t>Equities make sense</a:t>
            </a: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 but feel emotionally uncomfortable</a:t>
            </a:r>
          </a:p>
          <a:p>
            <a:pPr marL="342900" lvl="0" indent="-342900">
              <a:buFont typeface="Symbol" panose="05050102010706020507" pitchFamily="18" charset="2"/>
              <a:buChar char=""/>
            </a:pPr>
            <a:endParaRPr lang="en-GB" sz="1200" kern="100" dirty="0">
              <a:effectLst/>
              <a:latin typeface="Aptos" panose="020B0004020202020204" pitchFamily="34" charset="0"/>
              <a:ea typeface="DengXian" panose="02010600030101010101" pitchFamily="2" charset="-122"/>
              <a:cs typeface="Times New Roman" panose="02020603050405020304" pitchFamily="18" charset="0"/>
            </a:endParaRPr>
          </a:p>
          <a:p>
            <a:pPr>
              <a:buNone/>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Innovator Laddered Buffer ETFs offer:</a:t>
            </a:r>
          </a:p>
          <a:p>
            <a:pPr>
              <a:buNone/>
            </a:pPr>
            <a:endParaRPr lang="en-GB" sz="1200" kern="100" dirty="0">
              <a:effectLst/>
              <a:latin typeface="Aptos" panose="020B0004020202020204" pitchFamily="34" charset="0"/>
              <a:ea typeface="DengXian" panose="02010600030101010101" pitchFamily="2" charset="-122"/>
              <a:cs typeface="Times New Roman" panose="02020603050405020304" pitchFamily="18" charset="0"/>
            </a:endParaRPr>
          </a:p>
          <a:p>
            <a:pPr marL="342900" lvl="0" indent="-342900">
              <a:buClr>
                <a:srgbClr val="005587"/>
              </a:buClr>
              <a:buFont typeface="Symbol" panose="05050102010706020507" pitchFamily="18" charset="2"/>
              <a:buChar char=""/>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More growth potential than cash</a:t>
            </a:r>
          </a:p>
          <a:p>
            <a:pPr marL="342900" lvl="0" indent="-342900">
              <a:buClr>
                <a:srgbClr val="005587"/>
              </a:buClr>
              <a:buFont typeface="Symbol" panose="05050102010706020507" pitchFamily="18" charset="2"/>
              <a:buChar char=""/>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Less volatility stress than pure equity exposure</a:t>
            </a:r>
          </a:p>
          <a:p>
            <a:pPr marL="342900" lvl="0" indent="-342900">
              <a:buClr>
                <a:srgbClr val="005587"/>
              </a:buClr>
              <a:buFont typeface="Symbol" panose="05050102010706020507" pitchFamily="18" charset="2"/>
              <a:buChar char=""/>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Downside expectations defined in advance</a:t>
            </a:r>
          </a:p>
          <a:p>
            <a:pPr marL="342900" lvl="0" indent="-342900">
              <a:buFont typeface="Symbol" panose="05050102010706020507" pitchFamily="18" charset="2"/>
              <a:buChar char=""/>
            </a:pPr>
            <a:endParaRPr lang="en-GB" sz="1200" kern="100" dirty="0">
              <a:effectLst/>
              <a:latin typeface="Aptos" panose="020B0004020202020204" pitchFamily="34" charset="0"/>
              <a:ea typeface="DengXian" panose="02010600030101010101" pitchFamily="2" charset="-122"/>
              <a:cs typeface="Times New Roman" panose="02020603050405020304" pitchFamily="18" charset="0"/>
            </a:endParaRPr>
          </a:p>
          <a:p>
            <a:pPr>
              <a:buNone/>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This can meaningfully increase equity participation among cautious investors who would otherwise remain under</a:t>
            </a:r>
            <a:r>
              <a:rPr lang="en-GB" sz="1200" kern="100" dirty="0">
                <a:effectLst/>
                <a:latin typeface="Cambria Math" panose="02040503050406030204" pitchFamily="18" charset="0"/>
                <a:ea typeface="DengXian" panose="02010600030101010101" pitchFamily="2" charset="-122"/>
                <a:cs typeface="Cambria Math" panose="02040503050406030204" pitchFamily="18" charset="0"/>
              </a:rPr>
              <a:t>‑</a:t>
            </a: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invested. </a:t>
            </a:r>
          </a:p>
          <a:p>
            <a:pPr>
              <a:buNone/>
            </a:pPr>
            <a:endParaRPr lang="en-GB" sz="1200" kern="100" dirty="0">
              <a:effectLst/>
              <a:latin typeface="Aptos" panose="020B0004020202020204" pitchFamily="34" charset="0"/>
              <a:ea typeface="DengXian" panose="02010600030101010101" pitchFamily="2" charset="-122"/>
              <a:cs typeface="Times New Roman" panose="02020603050405020304" pitchFamily="18" charset="0"/>
            </a:endParaRPr>
          </a:p>
        </p:txBody>
      </p:sp>
      <p:sp>
        <p:nvSpPr>
          <p:cNvPr id="7" name="TextBox 6">
            <a:extLst>
              <a:ext uri="{FF2B5EF4-FFF2-40B4-BE49-F238E27FC236}">
                <a16:creationId xmlns:a16="http://schemas.microsoft.com/office/drawing/2014/main" id="{CCD4305C-AD61-7170-9AF9-E38538E8BFB5}"/>
              </a:ext>
            </a:extLst>
          </p:cNvPr>
          <p:cNvSpPr txBox="1"/>
          <p:nvPr/>
        </p:nvSpPr>
        <p:spPr>
          <a:xfrm>
            <a:off x="566789" y="341151"/>
            <a:ext cx="6096000" cy="369332"/>
          </a:xfrm>
          <a:prstGeom prst="rect">
            <a:avLst/>
          </a:prstGeom>
          <a:noFill/>
        </p:spPr>
        <p:txBody>
          <a:bodyPr wrap="square">
            <a:spAutoFit/>
          </a:bodyPr>
          <a:lstStyle/>
          <a:p>
            <a:pPr>
              <a:buNone/>
            </a:pPr>
            <a:r>
              <a:rPr lang="en-GB" sz="1800" b="1" kern="100" dirty="0">
                <a:effectLst/>
                <a:latin typeface="Aptos" panose="020B0004020202020204" pitchFamily="34" charset="0"/>
                <a:ea typeface="DengXian" panose="02010600030101010101" pitchFamily="2" charset="-122"/>
                <a:cs typeface="Times New Roman" panose="02020603050405020304" pitchFamily="18" charset="0"/>
              </a:rPr>
              <a:t>A More Comfortable Alternative </a:t>
            </a:r>
            <a:r>
              <a:rPr lang="en-GB" sz="1800" kern="100" dirty="0">
                <a:effectLst/>
                <a:latin typeface="Aptos" panose="020B0004020202020204" pitchFamily="34" charset="0"/>
                <a:ea typeface="DengXian" panose="02010600030101010101" pitchFamily="2" charset="-122"/>
                <a:cs typeface="Times New Roman" panose="02020603050405020304" pitchFamily="18" charset="0"/>
              </a:rPr>
              <a:t>to Cash‑Heavy Portfolios</a:t>
            </a:r>
          </a:p>
        </p:txBody>
      </p:sp>
      <p:cxnSp>
        <p:nvCxnSpPr>
          <p:cNvPr id="8" name="Straight Connector 7">
            <a:extLst>
              <a:ext uri="{FF2B5EF4-FFF2-40B4-BE49-F238E27FC236}">
                <a16:creationId xmlns:a16="http://schemas.microsoft.com/office/drawing/2014/main" id="{94C0FD3A-92AA-3831-6C38-278A3365A726}"/>
              </a:ext>
            </a:extLst>
          </p:cNvPr>
          <p:cNvCxnSpPr>
            <a:cxnSpLocks/>
          </p:cNvCxnSpPr>
          <p:nvPr/>
        </p:nvCxnSpPr>
        <p:spPr>
          <a:xfrm>
            <a:off x="404684" y="367828"/>
            <a:ext cx="0" cy="297507"/>
          </a:xfrm>
          <a:prstGeom prst="line">
            <a:avLst/>
          </a:prstGeom>
          <a:ln w="34925" cap="rnd">
            <a:solidFill>
              <a:srgbClr val="0BBBEF"/>
            </a:solidFill>
          </a:ln>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1845CAB3-93DC-4560-1666-DB4EFF4CFC78}"/>
              </a:ext>
            </a:extLst>
          </p:cNvPr>
          <p:cNvPicPr>
            <a:picLocks noChangeAspect="1"/>
          </p:cNvPicPr>
          <p:nvPr/>
        </p:nvPicPr>
        <p:blipFill>
          <a:blip r:embed="rId2"/>
          <a:stretch>
            <a:fillRect/>
          </a:stretch>
        </p:blipFill>
        <p:spPr>
          <a:xfrm>
            <a:off x="7690860" y="0"/>
            <a:ext cx="4501140" cy="6858000"/>
          </a:xfrm>
          <a:prstGeom prst="rect">
            <a:avLst/>
          </a:prstGeom>
        </p:spPr>
      </p:pic>
      <p:sp>
        <p:nvSpPr>
          <p:cNvPr id="12" name="Rectangle 11">
            <a:extLst>
              <a:ext uri="{FF2B5EF4-FFF2-40B4-BE49-F238E27FC236}">
                <a16:creationId xmlns:a16="http://schemas.microsoft.com/office/drawing/2014/main" id="{5E5AA843-8D17-1409-B678-155A4C01B36B}"/>
              </a:ext>
            </a:extLst>
          </p:cNvPr>
          <p:cNvSpPr/>
          <p:nvPr/>
        </p:nvSpPr>
        <p:spPr>
          <a:xfrm>
            <a:off x="7690858" y="18066"/>
            <a:ext cx="4501141" cy="6839934"/>
          </a:xfrm>
          <a:prstGeom prst="rect">
            <a:avLst/>
          </a:pr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black and white logo&#10;&#10;AI-generated content may be incorrect.">
            <a:extLst>
              <a:ext uri="{FF2B5EF4-FFF2-40B4-BE49-F238E27FC236}">
                <a16:creationId xmlns:a16="http://schemas.microsoft.com/office/drawing/2014/main" id="{85DF4C1E-549E-D221-7B85-24E8F8F84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3068" y="240467"/>
            <a:ext cx="2012667" cy="683165"/>
          </a:xfrm>
          <a:prstGeom prst="rect">
            <a:avLst/>
          </a:prstGeom>
        </p:spPr>
      </p:pic>
      <p:sp>
        <p:nvSpPr>
          <p:cNvPr id="11" name="Frame 10">
            <a:extLst>
              <a:ext uri="{FF2B5EF4-FFF2-40B4-BE49-F238E27FC236}">
                <a16:creationId xmlns:a16="http://schemas.microsoft.com/office/drawing/2014/main" id="{4519B577-1BB1-9521-6384-A8FD5B692CFC}"/>
              </a:ext>
            </a:extLst>
          </p:cNvPr>
          <p:cNvSpPr/>
          <p:nvPr/>
        </p:nvSpPr>
        <p:spPr>
          <a:xfrm>
            <a:off x="0" y="0"/>
            <a:ext cx="12192000" cy="6858000"/>
          </a:xfrm>
          <a:prstGeom prst="frame">
            <a:avLst>
              <a:gd name="adj1" fmla="val 4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295226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26DC3AA-7376-D436-9996-E8CFB703A685}"/>
              </a:ext>
            </a:extLst>
          </p:cNvPr>
          <p:cNvSpPr/>
          <p:nvPr/>
        </p:nvSpPr>
        <p:spPr>
          <a:xfrm>
            <a:off x="7466669" y="0"/>
            <a:ext cx="48043" cy="6858000"/>
          </a:xfrm>
          <a:prstGeom prst="rect">
            <a:avLst/>
          </a:prstGeom>
          <a:solidFill>
            <a:srgbClr val="FF86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5D39A09-A639-E7B4-145F-141466088381}"/>
              </a:ext>
            </a:extLst>
          </p:cNvPr>
          <p:cNvSpPr/>
          <p:nvPr/>
        </p:nvSpPr>
        <p:spPr>
          <a:xfrm>
            <a:off x="-1" y="0"/>
            <a:ext cx="7490692" cy="6858000"/>
          </a:xfrm>
          <a:prstGeom prst="rect">
            <a:avLst/>
          </a:prstGeom>
          <a:solidFill>
            <a:srgbClr val="0055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D810C418-304D-9B7B-9AFA-DD51952B7529}"/>
              </a:ext>
            </a:extLst>
          </p:cNvPr>
          <p:cNvSpPr txBox="1"/>
          <p:nvPr/>
        </p:nvSpPr>
        <p:spPr>
          <a:xfrm>
            <a:off x="541369" y="2258979"/>
            <a:ext cx="6640945" cy="1815882"/>
          </a:xfrm>
          <a:prstGeom prst="rect">
            <a:avLst/>
          </a:prstGeom>
          <a:noFill/>
        </p:spPr>
        <p:txBody>
          <a:bodyPr wrap="square">
            <a:spAutoFit/>
          </a:bodyPr>
          <a:lstStyle/>
          <a:p>
            <a:pPr>
              <a:buNone/>
            </a:pPr>
            <a:r>
              <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This approach is particularly well suited to:</a:t>
            </a:r>
          </a:p>
          <a:p>
            <a:pPr>
              <a:buNone/>
            </a:pPr>
            <a:endPar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endParaRPr>
          </a:p>
          <a:p>
            <a:pPr marL="342900" lvl="0" indent="-342900">
              <a:buClr>
                <a:srgbClr val="0BBBEF"/>
              </a:buClr>
              <a:buFont typeface="Symbol" panose="05050102010706020507" pitchFamily="18" charset="2"/>
              <a:buChar char=""/>
            </a:pPr>
            <a:r>
              <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Regular savers in accumulation</a:t>
            </a:r>
          </a:p>
          <a:p>
            <a:pPr marL="342900" lvl="0" indent="-342900">
              <a:buClr>
                <a:srgbClr val="0BBBEF"/>
              </a:buClr>
              <a:buFont typeface="Symbol" panose="05050102010706020507" pitchFamily="18" charset="2"/>
              <a:buChar char=""/>
            </a:pPr>
            <a:r>
              <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Cautious growth clients holding excess cash</a:t>
            </a:r>
          </a:p>
          <a:p>
            <a:pPr marL="342900" lvl="0" indent="-342900">
              <a:buClr>
                <a:srgbClr val="0BBBEF"/>
              </a:buClr>
              <a:buFont typeface="Symbol" panose="05050102010706020507" pitchFamily="18" charset="2"/>
              <a:buChar char=""/>
            </a:pPr>
            <a:r>
              <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Clients disengaged or anxious during volatility</a:t>
            </a:r>
          </a:p>
          <a:p>
            <a:pPr marL="342900" lvl="0" indent="-342900">
              <a:buClr>
                <a:srgbClr val="0BBBEF"/>
              </a:buClr>
              <a:buFont typeface="Symbol" panose="05050102010706020507" pitchFamily="18" charset="2"/>
              <a:buChar char=""/>
            </a:pPr>
            <a:r>
              <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Investors with negative past experiences of equity markets</a:t>
            </a:r>
          </a:p>
          <a:p>
            <a:pPr marL="342900" lvl="0" indent="-342900">
              <a:buFont typeface="Symbol" panose="05050102010706020507" pitchFamily="18" charset="2"/>
              <a:buChar char=""/>
            </a:pPr>
            <a:endPar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endParaRPr>
          </a:p>
          <a:p>
            <a:pPr>
              <a:buNone/>
            </a:pPr>
            <a:r>
              <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It allows advisers to tailor risk without forcing an all</a:t>
            </a:r>
            <a:r>
              <a:rPr lang="en-GB" sz="1400" kern="100" dirty="0">
                <a:solidFill>
                  <a:schemeClr val="bg1"/>
                </a:solidFill>
                <a:effectLst/>
                <a:latin typeface="Cambria Math" panose="02040503050406030204" pitchFamily="18" charset="0"/>
                <a:ea typeface="DengXian" panose="02010600030101010101" pitchFamily="2" charset="-122"/>
                <a:cs typeface="Cambria Math" panose="02040503050406030204" pitchFamily="18" charset="0"/>
              </a:rPr>
              <a:t>‑</a:t>
            </a:r>
            <a:r>
              <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or</a:t>
            </a:r>
            <a:r>
              <a:rPr lang="en-GB" sz="1400" kern="100" dirty="0">
                <a:solidFill>
                  <a:schemeClr val="bg1"/>
                </a:solidFill>
                <a:effectLst/>
                <a:latin typeface="Cambria Math" panose="02040503050406030204" pitchFamily="18" charset="0"/>
                <a:ea typeface="DengXian" panose="02010600030101010101" pitchFamily="2" charset="-122"/>
                <a:cs typeface="Cambria Math" panose="02040503050406030204" pitchFamily="18" charset="0"/>
              </a:rPr>
              <a:t>‑</a:t>
            </a:r>
            <a:r>
              <a:rPr lang="en-GB" sz="14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nothing equity decision. </a:t>
            </a:r>
          </a:p>
        </p:txBody>
      </p:sp>
      <p:sp>
        <p:nvSpPr>
          <p:cNvPr id="7" name="TextBox 6">
            <a:extLst>
              <a:ext uri="{FF2B5EF4-FFF2-40B4-BE49-F238E27FC236}">
                <a16:creationId xmlns:a16="http://schemas.microsoft.com/office/drawing/2014/main" id="{C0EA8033-0432-C095-AEFA-42B91694784A}"/>
              </a:ext>
            </a:extLst>
          </p:cNvPr>
          <p:cNvSpPr txBox="1"/>
          <p:nvPr/>
        </p:nvSpPr>
        <p:spPr>
          <a:xfrm>
            <a:off x="541369" y="331916"/>
            <a:ext cx="6096000" cy="369332"/>
          </a:xfrm>
          <a:prstGeom prst="rect">
            <a:avLst/>
          </a:prstGeom>
          <a:noFill/>
        </p:spPr>
        <p:txBody>
          <a:bodyPr wrap="square">
            <a:spAutoFit/>
          </a:bodyPr>
          <a:lstStyle/>
          <a:p>
            <a:pPr>
              <a:buNone/>
            </a:pPr>
            <a:r>
              <a:rPr lang="en-GB" sz="18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Ideal </a:t>
            </a:r>
            <a:r>
              <a:rPr lang="en-GB" sz="1800" b="1"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rPr>
              <a:t>Client Profiles</a:t>
            </a:r>
            <a:endParaRPr lang="en-GB" sz="2000" kern="100" dirty="0">
              <a:solidFill>
                <a:schemeClr val="bg1"/>
              </a:solidFill>
              <a:effectLst/>
              <a:latin typeface="Aptos" panose="020B0004020202020204" pitchFamily="34" charset="0"/>
              <a:ea typeface="DengXian" panose="02010600030101010101" pitchFamily="2" charset="-122"/>
              <a:cs typeface="Times New Roman" panose="02020603050405020304" pitchFamily="18" charset="0"/>
            </a:endParaRPr>
          </a:p>
        </p:txBody>
      </p:sp>
      <p:cxnSp>
        <p:nvCxnSpPr>
          <p:cNvPr id="2" name="Straight Connector 1">
            <a:extLst>
              <a:ext uri="{FF2B5EF4-FFF2-40B4-BE49-F238E27FC236}">
                <a16:creationId xmlns:a16="http://schemas.microsoft.com/office/drawing/2014/main" id="{AB2B8596-D9D0-B040-F469-637E58F464DD}"/>
              </a:ext>
            </a:extLst>
          </p:cNvPr>
          <p:cNvCxnSpPr>
            <a:cxnSpLocks/>
          </p:cNvCxnSpPr>
          <p:nvPr/>
        </p:nvCxnSpPr>
        <p:spPr>
          <a:xfrm>
            <a:off x="404684" y="367828"/>
            <a:ext cx="0" cy="297507"/>
          </a:xfrm>
          <a:prstGeom prst="line">
            <a:avLst/>
          </a:prstGeom>
          <a:ln w="34925" cap="rnd">
            <a:solidFill>
              <a:srgbClr val="0BBBEF"/>
            </a:solidFill>
          </a:ln>
        </p:spPr>
        <p:style>
          <a:lnRef idx="2">
            <a:schemeClr val="accent1"/>
          </a:lnRef>
          <a:fillRef idx="0">
            <a:schemeClr val="accent1"/>
          </a:fillRef>
          <a:effectRef idx="1">
            <a:schemeClr val="accent1"/>
          </a:effectRef>
          <a:fontRef idx="minor">
            <a:schemeClr val="tx1"/>
          </a:fontRef>
        </p:style>
      </p:cxnSp>
      <p:sp>
        <p:nvSpPr>
          <p:cNvPr id="10" name="Frame 9">
            <a:extLst>
              <a:ext uri="{FF2B5EF4-FFF2-40B4-BE49-F238E27FC236}">
                <a16:creationId xmlns:a16="http://schemas.microsoft.com/office/drawing/2014/main" id="{0A043E3C-5E47-2B28-A27F-69DD376FE4E2}"/>
              </a:ext>
            </a:extLst>
          </p:cNvPr>
          <p:cNvSpPr/>
          <p:nvPr/>
        </p:nvSpPr>
        <p:spPr>
          <a:xfrm>
            <a:off x="0" y="0"/>
            <a:ext cx="12192000" cy="6858000"/>
          </a:xfrm>
          <a:prstGeom prst="frame">
            <a:avLst>
              <a:gd name="adj1" fmla="val 4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4" name="Picture 13">
            <a:extLst>
              <a:ext uri="{FF2B5EF4-FFF2-40B4-BE49-F238E27FC236}">
                <a16:creationId xmlns:a16="http://schemas.microsoft.com/office/drawing/2014/main" id="{E88DAF03-D144-EFB5-762F-8E53815A93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82314" y="1624447"/>
            <a:ext cx="3887870" cy="3084945"/>
          </a:xfrm>
          <a:prstGeom prst="rect">
            <a:avLst/>
          </a:prstGeom>
        </p:spPr>
      </p:pic>
    </p:spTree>
    <p:extLst>
      <p:ext uri="{BB962C8B-B14F-4D97-AF65-F5344CB8AC3E}">
        <p14:creationId xmlns:p14="http://schemas.microsoft.com/office/powerpoint/2010/main" val="3546838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5DA605A-FA33-03EE-3872-41C16A8450AB}"/>
              </a:ext>
            </a:extLst>
          </p:cNvPr>
          <p:cNvSpPr/>
          <p:nvPr/>
        </p:nvSpPr>
        <p:spPr>
          <a:xfrm flipV="1">
            <a:off x="1" y="4415505"/>
            <a:ext cx="12191999" cy="281327"/>
          </a:xfrm>
          <a:prstGeom prst="rect">
            <a:avLst/>
          </a:prstGeom>
          <a:solidFill>
            <a:srgbClr val="FF86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FED7971-5F73-529B-9D23-E186236D5C88}"/>
              </a:ext>
            </a:extLst>
          </p:cNvPr>
          <p:cNvSpPr/>
          <p:nvPr/>
        </p:nvSpPr>
        <p:spPr>
          <a:xfrm>
            <a:off x="-1" y="1713048"/>
            <a:ext cx="12191999" cy="295370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FE8EF1C-F719-1F70-2EF3-79CFA55D593E}"/>
              </a:ext>
            </a:extLst>
          </p:cNvPr>
          <p:cNvSpPr txBox="1"/>
          <p:nvPr/>
        </p:nvSpPr>
        <p:spPr>
          <a:xfrm>
            <a:off x="541369" y="331201"/>
            <a:ext cx="6726959" cy="369332"/>
          </a:xfrm>
          <a:prstGeom prst="rect">
            <a:avLst/>
          </a:prstGeom>
          <a:noFill/>
        </p:spPr>
        <p:txBody>
          <a:bodyPr wrap="square">
            <a:spAutoFit/>
          </a:bodyPr>
          <a:lstStyle/>
          <a:p>
            <a:pPr>
              <a:buNone/>
            </a:pPr>
            <a:r>
              <a:rPr lang="en-GB" sz="1800" kern="100" dirty="0">
                <a:effectLst/>
                <a:latin typeface="Aptos" panose="020B0004020202020204" pitchFamily="34" charset="0"/>
                <a:ea typeface="DengXian" panose="02010600030101010101" pitchFamily="2" charset="-122"/>
                <a:cs typeface="Times New Roman" panose="02020603050405020304" pitchFamily="18" charset="0"/>
              </a:rPr>
              <a:t>Clearer Conversations. Stronger Suitability. </a:t>
            </a:r>
            <a:r>
              <a:rPr lang="en-GB" sz="1800" b="1" kern="100" dirty="0">
                <a:effectLst/>
                <a:latin typeface="Aptos" panose="020B0004020202020204" pitchFamily="34" charset="0"/>
                <a:ea typeface="DengXian" panose="02010600030101010101" pitchFamily="2" charset="-122"/>
                <a:cs typeface="Times New Roman" panose="02020603050405020304" pitchFamily="18" charset="0"/>
              </a:rPr>
              <a:t>Better Retention.</a:t>
            </a:r>
            <a:endParaRPr lang="en-GB" sz="2000" kern="100" dirty="0">
              <a:effectLst/>
              <a:latin typeface="Aptos" panose="020B0004020202020204" pitchFamily="34" charset="0"/>
              <a:ea typeface="DengXian" panose="02010600030101010101" pitchFamily="2" charset="-122"/>
              <a:cs typeface="Times New Roman" panose="02020603050405020304" pitchFamily="18" charset="0"/>
            </a:endParaRPr>
          </a:p>
        </p:txBody>
      </p:sp>
      <p:cxnSp>
        <p:nvCxnSpPr>
          <p:cNvPr id="8" name="Straight Connector 7">
            <a:extLst>
              <a:ext uri="{FF2B5EF4-FFF2-40B4-BE49-F238E27FC236}">
                <a16:creationId xmlns:a16="http://schemas.microsoft.com/office/drawing/2014/main" id="{5D05ED18-F467-DB06-426F-CE5074DFE326}"/>
              </a:ext>
            </a:extLst>
          </p:cNvPr>
          <p:cNvCxnSpPr>
            <a:cxnSpLocks/>
          </p:cNvCxnSpPr>
          <p:nvPr/>
        </p:nvCxnSpPr>
        <p:spPr>
          <a:xfrm>
            <a:off x="404684" y="367828"/>
            <a:ext cx="0" cy="297507"/>
          </a:xfrm>
          <a:prstGeom prst="line">
            <a:avLst/>
          </a:prstGeom>
          <a:ln w="34925" cap="rnd">
            <a:solidFill>
              <a:srgbClr val="0BBBEF"/>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F47664EB-DDEC-3CD1-2351-6EA0509E6F0B}"/>
              </a:ext>
            </a:extLst>
          </p:cNvPr>
          <p:cNvSpPr txBox="1"/>
          <p:nvPr/>
        </p:nvSpPr>
        <p:spPr>
          <a:xfrm>
            <a:off x="541369" y="2090467"/>
            <a:ext cx="3780721" cy="1015663"/>
          </a:xfrm>
          <a:prstGeom prst="rect">
            <a:avLst/>
          </a:prstGeom>
          <a:noFill/>
        </p:spPr>
        <p:txBody>
          <a:bodyPr wrap="square">
            <a:spAutoFit/>
          </a:bodyPr>
          <a:lstStyle/>
          <a:p>
            <a:pPr>
              <a:buNone/>
            </a:pPr>
            <a:r>
              <a:rPr lang="en-GB" sz="1200" b="1" kern="100" dirty="0">
                <a:effectLst/>
                <a:latin typeface="Aptos" panose="020B0004020202020204" pitchFamily="34" charset="0"/>
                <a:ea typeface="DengXian" panose="02010600030101010101" pitchFamily="2" charset="-122"/>
                <a:cs typeface="Times New Roman" panose="02020603050405020304" pitchFamily="18" charset="0"/>
              </a:rPr>
              <a:t>Defined outcomes make it easier to</a:t>
            </a: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a:t>
            </a:r>
          </a:p>
          <a:p>
            <a:pPr>
              <a:buNone/>
            </a:pPr>
            <a:endParaRPr lang="en-GB" sz="1200" kern="100" dirty="0">
              <a:effectLst/>
              <a:latin typeface="Aptos" panose="020B0004020202020204" pitchFamily="34" charset="0"/>
              <a:ea typeface="DengXian" panose="02010600030101010101" pitchFamily="2" charset="-122"/>
              <a:cs typeface="Times New Roman" panose="02020603050405020304" pitchFamily="18" charset="0"/>
            </a:endParaRPr>
          </a:p>
          <a:p>
            <a:pPr marL="342900" lvl="0" indent="-342900">
              <a:buClr>
                <a:srgbClr val="005587"/>
              </a:buClr>
              <a:buFont typeface="Symbol" panose="05050102010706020507" pitchFamily="18" charset="2"/>
              <a:buChar char=""/>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Explain risk in straightforward language</a:t>
            </a:r>
          </a:p>
          <a:p>
            <a:pPr marL="342900" lvl="0" indent="-342900">
              <a:buClr>
                <a:srgbClr val="005587"/>
              </a:buClr>
              <a:buFont typeface="Symbol" panose="05050102010706020507" pitchFamily="18" charset="2"/>
              <a:buChar char=""/>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Evidence client understanding and suitability</a:t>
            </a:r>
          </a:p>
          <a:p>
            <a:pPr marL="342900" lvl="0" indent="-342900">
              <a:buClr>
                <a:srgbClr val="005587"/>
              </a:buClr>
              <a:buFont typeface="Symbol" panose="05050102010706020507" pitchFamily="18" charset="2"/>
              <a:buChar char=""/>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Set expectations before markets become volatile</a:t>
            </a:r>
          </a:p>
        </p:txBody>
      </p:sp>
      <p:sp>
        <p:nvSpPr>
          <p:cNvPr id="6" name="TextBox 5">
            <a:extLst>
              <a:ext uri="{FF2B5EF4-FFF2-40B4-BE49-F238E27FC236}">
                <a16:creationId xmlns:a16="http://schemas.microsoft.com/office/drawing/2014/main" id="{72A752CE-A618-D1FE-6636-F83C9C7B4E57}"/>
              </a:ext>
            </a:extLst>
          </p:cNvPr>
          <p:cNvSpPr txBox="1"/>
          <p:nvPr/>
        </p:nvSpPr>
        <p:spPr>
          <a:xfrm>
            <a:off x="541369" y="3268818"/>
            <a:ext cx="3780721" cy="1015663"/>
          </a:xfrm>
          <a:prstGeom prst="rect">
            <a:avLst/>
          </a:prstGeom>
          <a:noFill/>
        </p:spPr>
        <p:txBody>
          <a:bodyPr wrap="square">
            <a:spAutoFit/>
          </a:bodyPr>
          <a:lstStyle/>
          <a:p>
            <a:pPr>
              <a:buNone/>
            </a:pPr>
            <a:r>
              <a:rPr lang="en-GB" sz="1200" b="1" kern="100" dirty="0">
                <a:effectLst/>
                <a:latin typeface="Aptos" panose="020B0004020202020204" pitchFamily="34" charset="0"/>
                <a:ea typeface="DengXian" panose="02010600030101010101" pitchFamily="2" charset="-122"/>
                <a:cs typeface="Times New Roman" panose="02020603050405020304" pitchFamily="18" charset="0"/>
              </a:rPr>
              <a:t>In practice, this can lead to</a:t>
            </a: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a:t>
            </a:r>
          </a:p>
          <a:p>
            <a:pPr>
              <a:buNone/>
            </a:pPr>
            <a:endParaRPr lang="en-GB" sz="1200" kern="100" dirty="0">
              <a:effectLst/>
              <a:latin typeface="Aptos" panose="020B0004020202020204" pitchFamily="34" charset="0"/>
              <a:ea typeface="DengXian" panose="02010600030101010101" pitchFamily="2" charset="-122"/>
              <a:cs typeface="Times New Roman" panose="02020603050405020304" pitchFamily="18" charset="0"/>
            </a:endParaRPr>
          </a:p>
          <a:p>
            <a:pPr marL="342900" lvl="0" indent="-342900">
              <a:buClr>
                <a:srgbClr val="005587"/>
              </a:buClr>
              <a:buFont typeface="Symbol" panose="05050102010706020507" pitchFamily="18" charset="2"/>
              <a:buChar char=""/>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Fewer panic</a:t>
            </a:r>
            <a:r>
              <a:rPr lang="en-GB" sz="1200" kern="100" dirty="0">
                <a:effectLst/>
                <a:latin typeface="Cambria Math" panose="02040503050406030204" pitchFamily="18" charset="0"/>
                <a:ea typeface="DengXian" panose="02010600030101010101" pitchFamily="2" charset="-122"/>
                <a:cs typeface="Cambria Math" panose="02040503050406030204" pitchFamily="18" charset="0"/>
              </a:rPr>
              <a:t>‑</a:t>
            </a: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driven calls during drawdowns</a:t>
            </a:r>
          </a:p>
          <a:p>
            <a:pPr marL="342900" lvl="0" indent="-342900">
              <a:buClr>
                <a:srgbClr val="005587"/>
              </a:buClr>
              <a:buFont typeface="Symbol" panose="05050102010706020507" pitchFamily="18" charset="2"/>
              <a:buChar char=""/>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Reduced reactive portfolio changes</a:t>
            </a:r>
          </a:p>
          <a:p>
            <a:pPr marL="342900" lvl="0" indent="-342900">
              <a:buClr>
                <a:srgbClr val="005587"/>
              </a:buClr>
              <a:buFont typeface="Symbol" panose="05050102010706020507" pitchFamily="18" charset="2"/>
              <a:buChar char=""/>
            </a:pPr>
            <a:r>
              <a:rPr lang="en-GB" sz="1200" kern="100" dirty="0">
                <a:effectLst/>
                <a:latin typeface="Aptos" panose="020B0004020202020204" pitchFamily="34" charset="0"/>
                <a:ea typeface="DengXian" panose="02010600030101010101" pitchFamily="2" charset="-122"/>
                <a:cs typeface="Times New Roman" panose="02020603050405020304" pitchFamily="18" charset="0"/>
              </a:rPr>
              <a:t>Simpler and more consistent suitability reviews</a:t>
            </a:r>
          </a:p>
        </p:txBody>
      </p:sp>
      <p:sp>
        <p:nvSpPr>
          <p:cNvPr id="10" name="TextBox 9">
            <a:extLst>
              <a:ext uri="{FF2B5EF4-FFF2-40B4-BE49-F238E27FC236}">
                <a16:creationId xmlns:a16="http://schemas.microsoft.com/office/drawing/2014/main" id="{0FE27DFB-C4C4-4A22-DCC2-6B0BD7A05F8B}"/>
              </a:ext>
            </a:extLst>
          </p:cNvPr>
          <p:cNvSpPr txBox="1"/>
          <p:nvPr/>
        </p:nvSpPr>
        <p:spPr>
          <a:xfrm>
            <a:off x="1411044" y="5417662"/>
            <a:ext cx="3896676" cy="523220"/>
          </a:xfrm>
          <a:prstGeom prst="rect">
            <a:avLst/>
          </a:prstGeom>
          <a:noFill/>
        </p:spPr>
        <p:txBody>
          <a:bodyPr wrap="square">
            <a:spAutoFit/>
          </a:bodyPr>
          <a:lstStyle/>
          <a:p>
            <a:pPr algn="ctr">
              <a:buNone/>
            </a:pPr>
            <a:r>
              <a:rPr lang="en-GB" sz="1400" kern="100" dirty="0">
                <a:effectLst/>
                <a:latin typeface="Aptos" panose="020B0004020202020204" pitchFamily="34" charset="0"/>
                <a:ea typeface="DengXian" panose="02010600030101010101" pitchFamily="2" charset="-122"/>
                <a:cs typeface="Times New Roman" panose="02020603050405020304" pitchFamily="18" charset="0"/>
              </a:rPr>
              <a:t>When clients understand what they own, they are far more likely to stay invested.</a:t>
            </a:r>
          </a:p>
        </p:txBody>
      </p:sp>
      <p:pic>
        <p:nvPicPr>
          <p:cNvPr id="12" name="Picture 11">
            <a:extLst>
              <a:ext uri="{FF2B5EF4-FFF2-40B4-BE49-F238E27FC236}">
                <a16:creationId xmlns:a16="http://schemas.microsoft.com/office/drawing/2014/main" id="{47F1D469-6E34-B077-A9F7-FDE448976A44}"/>
              </a:ext>
            </a:extLst>
          </p:cNvPr>
          <p:cNvPicPr>
            <a:picLocks noChangeAspect="1"/>
          </p:cNvPicPr>
          <p:nvPr/>
        </p:nvPicPr>
        <p:blipFill>
          <a:blip r:embed="rId2"/>
          <a:srcRect l="18327" r="17537"/>
          <a:stretch>
            <a:fillRect/>
          </a:stretch>
        </p:blipFill>
        <p:spPr>
          <a:xfrm>
            <a:off x="7405013" y="0"/>
            <a:ext cx="4786988" cy="6858000"/>
          </a:xfrm>
          <a:prstGeom prst="rect">
            <a:avLst/>
          </a:prstGeom>
        </p:spPr>
      </p:pic>
      <p:sp>
        <p:nvSpPr>
          <p:cNvPr id="17" name="Rectangle 16">
            <a:extLst>
              <a:ext uri="{FF2B5EF4-FFF2-40B4-BE49-F238E27FC236}">
                <a16:creationId xmlns:a16="http://schemas.microsoft.com/office/drawing/2014/main" id="{0F74BB8C-D89B-EA06-AF08-65B6ED772322}"/>
              </a:ext>
            </a:extLst>
          </p:cNvPr>
          <p:cNvSpPr/>
          <p:nvPr/>
        </p:nvSpPr>
        <p:spPr>
          <a:xfrm>
            <a:off x="7405012" y="18066"/>
            <a:ext cx="4786988" cy="6839933"/>
          </a:xfrm>
          <a:prstGeom prst="rect">
            <a:avLst/>
          </a:pr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and white logo&#10;&#10;AI-generated content may be incorrect.">
            <a:extLst>
              <a:ext uri="{FF2B5EF4-FFF2-40B4-BE49-F238E27FC236}">
                <a16:creationId xmlns:a16="http://schemas.microsoft.com/office/drawing/2014/main" id="{BCD7D987-1900-C954-6E6B-D7559DDDEF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3068" y="240467"/>
            <a:ext cx="2012667" cy="683165"/>
          </a:xfrm>
          <a:prstGeom prst="rect">
            <a:avLst/>
          </a:prstGeom>
        </p:spPr>
      </p:pic>
      <p:sp>
        <p:nvSpPr>
          <p:cNvPr id="13" name="Frame 12">
            <a:extLst>
              <a:ext uri="{FF2B5EF4-FFF2-40B4-BE49-F238E27FC236}">
                <a16:creationId xmlns:a16="http://schemas.microsoft.com/office/drawing/2014/main" id="{EF557ED3-54DD-0682-AC4B-0563F1CCBA83}"/>
              </a:ext>
            </a:extLst>
          </p:cNvPr>
          <p:cNvSpPr/>
          <p:nvPr/>
        </p:nvSpPr>
        <p:spPr>
          <a:xfrm>
            <a:off x="0" y="0"/>
            <a:ext cx="12192000" cy="6858000"/>
          </a:xfrm>
          <a:prstGeom prst="frame">
            <a:avLst>
              <a:gd name="adj1" fmla="val 4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7319830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312</TotalTime>
  <Words>581</Words>
  <Application>Microsoft Office PowerPoint</Application>
  <PresentationFormat>Widescreen</PresentationFormat>
  <Paragraphs>67</Paragraphs>
  <Slides>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DengXian</vt:lpstr>
      <vt:lpstr>Plus Jakarta Sans</vt:lpstr>
      <vt:lpstr>Aptos</vt:lpstr>
      <vt:lpstr>Aptos Display</vt:lpstr>
      <vt:lpstr>Arial</vt:lpstr>
      <vt:lpstr>Cambria Math</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Hansard Global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Gareth Maguire</dc:creator>
  <cp:lastModifiedBy>Gareth Maguire</cp:lastModifiedBy>
  <cp:revision>1</cp:revision>
  <dcterms:created xsi:type="dcterms:W3CDTF">2026-06-02T13:24:36Z</dcterms:created>
  <dcterms:modified xsi:type="dcterms:W3CDTF">2026-06-22T08:14:11Z</dcterms:modified>
</cp:coreProperties>
</file>